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Nunito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e6d8f99b5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e6d8f99b5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e6d8f99b5e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e6d8f99b5e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e6d8f99b5e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e6d8f99b5e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e6d8f99b5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e6d8f99b5e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e6d8f99b5e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e6d8f99b5e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e6d8f99b5e_1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e6d8f99b5e_1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e6d8f99b5e_1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e6d8f99b5e_1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ex-proroofing.co.uk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The Complete Guide to Roof Repair Services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Early Issue Detection</a:t>
            </a:r>
            <a:endParaRPr b="1"/>
          </a:p>
        </p:txBody>
      </p:sp>
      <p:sp>
        <p:nvSpPr>
          <p:cNvPr id="134" name="Google Shape;134;p1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/>
              <a:t>Roof repair services identify leaks, cracks, and damaged shingles early, preventing costly replacements and extending the overall lifespan of your roof.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Professional Inspections</a:t>
            </a:r>
            <a:endParaRPr b="1"/>
          </a:p>
        </p:txBody>
      </p:sp>
      <p:sp>
        <p:nvSpPr>
          <p:cNvPr id="140" name="Google Shape;140;p1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/>
              <a:t>Expert inspections uncover hidden structural problems, ensuring timely repairs that improve safety, durability, and protection against harsh weather.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Common Repair Solutions</a:t>
            </a:r>
            <a:endParaRPr b="1"/>
          </a:p>
        </p:txBody>
      </p:sp>
      <p:sp>
        <p:nvSpPr>
          <p:cNvPr id="146" name="Google Shape;146;p16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/>
              <a:t>Common Repair Services include fixing leaks, replacing broken tiles, sealing cracks, and repairing flashing to maintain insulation and prevent water damage.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Skilled Contractors</a:t>
            </a:r>
            <a:endParaRPr b="1"/>
          </a:p>
        </p:txBody>
      </p:sp>
      <p:sp>
        <p:nvSpPr>
          <p:cNvPr id="152" name="Google Shape;152;p17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/>
              <a:t>Hiring experienced roofing professionals ensures quality work, proper materials, and safety compliance, reducing the risk of future repair issues.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Regular Maintenance Benefits</a:t>
            </a:r>
            <a:endParaRPr b="1"/>
          </a:p>
        </p:txBody>
      </p:sp>
      <p:sp>
        <p:nvSpPr>
          <p:cNvPr id="158" name="Google Shape;158;p18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400"/>
              <a:t>Timely repairs and upkeep boost energy efficiency, increase property value, and protect interiors from moisture, mold, and structural damage.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>
            <a:spLocks noGrp="1"/>
          </p:cNvSpPr>
          <p:nvPr>
            <p:ph type="body" idx="1"/>
          </p:nvPr>
        </p:nvSpPr>
        <p:spPr>
          <a:xfrm>
            <a:off x="819150" y="715250"/>
            <a:ext cx="7505700" cy="37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0" b="1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Website:</a:t>
            </a:r>
            <a:r>
              <a:rPr lang="en-GB" sz="25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n-GB" sz="2500" u="sng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3"/>
              </a:rPr>
              <a:t>https://www.flex-proroofing.co.uk</a:t>
            </a:r>
            <a:endParaRPr sz="25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7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Shift</vt:lpstr>
      <vt:lpstr>The Complete Guide to Roof Repair Services</vt:lpstr>
      <vt:lpstr>Early Issue Detection</vt:lpstr>
      <vt:lpstr>Professional Inspections</vt:lpstr>
      <vt:lpstr>Common Repair Solutions</vt:lpstr>
      <vt:lpstr>Skilled Contractors</vt:lpstr>
      <vt:lpstr>Regular Maintenance Benefits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2026-05-01T07:28:49Z</dcterms:modified>
</cp:coreProperties>
</file>