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cfc5d7173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cfc5d7173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cfc5d7173_0_2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cfc5d7173_0_2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cfc5d7173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cfc5d7173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cfc5d7173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dcfc5d7173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dcfc5d7173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dcfc5d7173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dcfc5d7173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dcfc5d7173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hetherapycentre.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The Ultimate Guide to Depression Counselling</a:t>
            </a:r>
            <a:endParaRPr b="1" sz="36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Understanding Depression</a:t>
            </a:r>
            <a:endParaRPr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/>
              <a:t>Depression is a common mental health condition affecting mood, thoughts, and behavior. It goes beyond sadness and can impact daily functioning. Recognizing symptoms early is essential for effective counselling.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Building Trust and Rapport</a:t>
            </a:r>
            <a:endParaRPr b="1"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 safe and non-judgmental environment helps clients open up. Trust is the foundation of successful counselling. Active listening and empathy are crucial skills.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Assessment and Diagnosis</a:t>
            </a:r>
            <a:endParaRPr b="1"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Counsellors evaluate emotional, cognitive, and behavioral patterns. Proper assessment helps identify the severity and type of depression. It guides the treatment plan.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Therapeutic Approaches</a:t>
            </a:r>
            <a:endParaRPr b="1"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Common methods include Cognitive Behavioral Therapy (CBT), talk therapy, and mindfulness. These approaches help clients reframe negative thoughts and manage emotions effectively.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Goal Setting and Progress Tracking</a:t>
            </a:r>
            <a:endParaRPr b="1"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Setting realistic, small goals keeps clients motivated. Regular monitoring ensures improvement and allows adjustments in therapy.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 sz="3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160"/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2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i="1" lang="en-GB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https://thetherapycentre.ie/</a:t>
            </a:r>
            <a:endParaRPr b="1" i="1" sz="4000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