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Nuni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italic.fntdata"/><Relationship Id="rId14" Type="http://schemas.openxmlformats.org/officeDocument/2006/relationships/font" Target="fonts/Nunito-bold.fntdata"/><Relationship Id="rId16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d9ff91902e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d9ff91902e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d9ff91902e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d9ff91902e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9ff91902e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d9ff91902e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d9ff91902e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d9ff91902e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d9ff91902e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d9ff91902e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d9ff91902e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d9ff91902e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panellingdirect.co.uk/product-category/projects-decorative-wall-panelling/" TargetMode="External"/><Relationship Id="rId4" Type="http://schemas.openxmlformats.org/officeDocument/2006/relationships/hyperlink" Target="https://www.panellingdirect.co.uk/product-category/projects-decorative-wall-panell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latin typeface="Calibri"/>
                <a:ea typeface="Calibri"/>
                <a:cs typeface="Calibri"/>
                <a:sym typeface="Calibri"/>
              </a:rPr>
              <a:t>The Ultimate Guide to Wooden Decorative Panels</a:t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Introduction to Wooden Decorative Panels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Wooden decorative panels are stylish interior elements used to enhance walls, ceilings, and furniture. They add warmth, texture, and a natural aesthetic to both modern and traditional spaces.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Types of Wooden Panels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5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There are various types such as solid wood panels, veneer panels, MDF panels, and carved wooden panels. Each type differs in durability, cost, and visual appeal.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Benefits of Wooden Panels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6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Wooden panels provide insulation, improve acoustics, and enhance interior aesthetics. They are durable, long-lasting, and can increase property value.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Design Styles and Patterns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/>
              <a:t>Panels come in multiple designs like 3D textures, geometric patterns, rustic finishes, and classic carvings. They can match different themes such as contemporary, vintage, or luxury interiors.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Applications in Interior Design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These panels are used in living rooms, bedrooms, offices, hotels, and commercial spaces. Common uses include feature walls, ceilings, partitions, and headboards.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lang="en-GB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164" name="Google Shape;164;p19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2600">
                <a:solidFill>
                  <a:schemeClr val="lt1"/>
                </a:solidFill>
              </a:rPr>
              <a:t>Website: </a:t>
            </a:r>
            <a:r>
              <a:rPr b="1" i="1" lang="en-GB" sz="2400" u="sng">
                <a:solidFill>
                  <a:schemeClr val="hlink"/>
                </a:solidFill>
                <a:hlinkClick r:id="rId3"/>
              </a:rPr>
              <a:t>h</a:t>
            </a:r>
            <a:r>
              <a:rPr b="1" i="1" lang="en-GB" sz="2400" u="sng">
                <a:solidFill>
                  <a:schemeClr val="hlink"/>
                </a:solidFill>
                <a:hlinkClick r:id="rId4"/>
              </a:rPr>
              <a:t>ttps://www.panellingdirect.co.uk/product-category/projects-decorative-wall-panelling/</a:t>
            </a:r>
            <a:endParaRPr b="1" i="1"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