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cf5dc83481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cf5dc83481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cf5dc83481_0_4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cf5dc83481_0_4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cf5dc83481_0_4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cf5dc83481_0_4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cf5dc83481_0_4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cf5dc83481_0_4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cf5dc83481_0_4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cf5dc83481_0_4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cf5dc83481_0_4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cf5dc83481_0_4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stretchitbodyjewellery.co.uk/collections/kits" TargetMode="External"/><Relationship Id="rId4" Type="http://schemas.openxmlformats.org/officeDocument/2006/relationships/hyperlink" Target="https://www.stretchitbodyjewellery.co.uk/collections/ki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218800" cy="133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3640">
                <a:solidFill>
                  <a:srgbClr val="FF9900"/>
                </a:solidFill>
                <a:highlight>
                  <a:schemeClr val="dk1"/>
                </a:highlight>
                <a:latin typeface="Calibri"/>
                <a:ea typeface="Calibri"/>
                <a:cs typeface="Calibri"/>
                <a:sym typeface="Calibri"/>
              </a:rPr>
              <a:t>The Ultimate Guide to Nose Ring Piercing</a:t>
            </a:r>
            <a:endParaRPr sz="364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Introduction to Nose Ring Piercing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297500" y="1567550"/>
            <a:ext cx="7038900" cy="176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Nose ring piercing is a popular form of body modification practiced for centuries across many cultures. It involves creating a small hole in the nose to wear jewelry such as studs, rings, or hoops. Today, it is both a fashion statement and a cultural symbol in many parts of the world.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4"/>
          <p:cNvSpPr txBox="1"/>
          <p:nvPr/>
        </p:nvSpPr>
        <p:spPr>
          <a:xfrm>
            <a:off x="4100950" y="1914050"/>
            <a:ext cx="50814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Types of Nose Piercings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5"/>
          <p:cNvSpPr txBox="1"/>
          <p:nvPr>
            <p:ph idx="1" type="body"/>
          </p:nvPr>
        </p:nvSpPr>
        <p:spPr>
          <a:xfrm>
            <a:off x="1297500" y="1567550"/>
            <a:ext cx="7038900" cy="144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There are several types of nose piercings including nostril piercing, septum piercing, high nostril piercing, and bridge piercing. Each type has a different placement and style, allowing people to choose one that matches their personality and appearance.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Piercing Procedure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6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The piercing procedure is usually performed by a professional piercer using a sterile needle or piercing gun. The area is cleaned and marked before the piercing is done. Proper hygiene and professional equipment are essential to avoid infections and complications.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Pain Level and Healing Time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7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Nose piercings usually cause mild to moderate pain depending on individual tolerance and piercing location. The healing time generally ranges from 2 to 4 months for nostril piercings and may take longer for septum or other types.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Aftercare Tips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8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Possible risks include infection, swelling, allergic reactions to jewelry metals, and scarring. Choosing a professional piercer, using high-quality jewelry, and following aftercare instructions can significantly reduce these risks.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lang="en-GB" sz="3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06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2600">
                <a:latin typeface="Calibri"/>
                <a:ea typeface="Calibri"/>
                <a:cs typeface="Calibri"/>
                <a:sym typeface="Calibri"/>
              </a:rPr>
              <a:t>Website: </a:t>
            </a:r>
            <a:r>
              <a:rPr b="1" i="1" lang="en-GB" sz="2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</a:t>
            </a:r>
            <a:r>
              <a:rPr b="1" i="1" lang="en-GB" sz="2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ttps://www.stretchitbodyjewellery.co.uk/collections/kits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