
<file path=[Content_Types].xml><?xml version="1.0" encoding="utf-8"?>
<Types xmlns="http://schemas.openxmlformats.org/package/2006/content-types">
  <Default ContentType="application/x-fontdata" Extension="fntdata"/>
  <Default ContentType="application/xml" Extension="xml"/>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Lst>
  <p:sldSz cy="5143500" cx="9144000"/>
  <p:notesSz cx="6858000" cy="9144000"/>
  <p:embeddedFontLst>
    <p:embeddedFont>
      <p:font typeface="Nunito"/>
      <p:regular r:id="rId13"/>
      <p:bold r:id="rId14"/>
      <p:italic r:id="rId15"/>
      <p:boldItalic r:id="rId16"/>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font" Target="fonts/Nunito-regular.fntdata"/><Relationship Id="rId12" Type="http://schemas.openxmlformats.org/officeDocument/2006/relationships/slide" Target="slides/slide7.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font" Target="fonts/Nunito-italic.fntdata"/><Relationship Id="rId14" Type="http://schemas.openxmlformats.org/officeDocument/2006/relationships/font" Target="fonts/Nunito-bold.fntdata"/><Relationship Id="rId16" Type="http://schemas.openxmlformats.org/officeDocument/2006/relationships/font" Target="fonts/Nunito-boldItalic.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4" name="Shape 124"/>
        <p:cNvGrpSpPr/>
        <p:nvPr/>
      </p:nvGrpSpPr>
      <p:grpSpPr>
        <a:xfrm>
          <a:off x="0" y="0"/>
          <a:ext cx="0" cy="0"/>
          <a:chOff x="0" y="0"/>
          <a:chExt cx="0" cy="0"/>
        </a:xfrm>
      </p:grpSpPr>
      <p:sp>
        <p:nvSpPr>
          <p:cNvPr id="125" name="Google Shape;125;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126" name="Google Shape;126;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9" name="Shape 129"/>
        <p:cNvGrpSpPr/>
        <p:nvPr/>
      </p:nvGrpSpPr>
      <p:grpSpPr>
        <a:xfrm>
          <a:off x="0" y="0"/>
          <a:ext cx="0" cy="0"/>
          <a:chOff x="0" y="0"/>
          <a:chExt cx="0" cy="0"/>
        </a:xfrm>
      </p:grpSpPr>
      <p:sp>
        <p:nvSpPr>
          <p:cNvPr id="130" name="Google Shape;130;g28b88e74705_0_28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1" name="Google Shape;131;g28b88e74705_0_28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5" name="Shape 135"/>
        <p:cNvGrpSpPr/>
        <p:nvPr/>
      </p:nvGrpSpPr>
      <p:grpSpPr>
        <a:xfrm>
          <a:off x="0" y="0"/>
          <a:ext cx="0" cy="0"/>
          <a:chOff x="0" y="0"/>
          <a:chExt cx="0" cy="0"/>
        </a:xfrm>
      </p:grpSpPr>
      <p:sp>
        <p:nvSpPr>
          <p:cNvPr id="136" name="Google Shape;136;g3aae3ec5457_0_5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7" name="Google Shape;137;g3aae3ec5457_0_5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1" name="Shape 141"/>
        <p:cNvGrpSpPr/>
        <p:nvPr/>
      </p:nvGrpSpPr>
      <p:grpSpPr>
        <a:xfrm>
          <a:off x="0" y="0"/>
          <a:ext cx="0" cy="0"/>
          <a:chOff x="0" y="0"/>
          <a:chExt cx="0" cy="0"/>
        </a:xfrm>
      </p:grpSpPr>
      <p:sp>
        <p:nvSpPr>
          <p:cNvPr id="142" name="Google Shape;142;g3aae3ec5457_0_6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3" name="Google Shape;143;g3aae3ec5457_0_6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7" name="Shape 147"/>
        <p:cNvGrpSpPr/>
        <p:nvPr/>
      </p:nvGrpSpPr>
      <p:grpSpPr>
        <a:xfrm>
          <a:off x="0" y="0"/>
          <a:ext cx="0" cy="0"/>
          <a:chOff x="0" y="0"/>
          <a:chExt cx="0" cy="0"/>
        </a:xfrm>
      </p:grpSpPr>
      <p:sp>
        <p:nvSpPr>
          <p:cNvPr id="148" name="Google Shape;148;g3aae3ec5457_0_5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9" name="Google Shape;149;g3aae3ec5457_0_5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3" name="Shape 153"/>
        <p:cNvGrpSpPr/>
        <p:nvPr/>
      </p:nvGrpSpPr>
      <p:grpSpPr>
        <a:xfrm>
          <a:off x="0" y="0"/>
          <a:ext cx="0" cy="0"/>
          <a:chOff x="0" y="0"/>
          <a:chExt cx="0" cy="0"/>
        </a:xfrm>
      </p:grpSpPr>
      <p:sp>
        <p:nvSpPr>
          <p:cNvPr id="154" name="Google Shape;154;g3aae3ec5457_0_6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5" name="Google Shape;155;g3aae3ec5457_0_6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9" name="Shape 159"/>
        <p:cNvGrpSpPr/>
        <p:nvPr/>
      </p:nvGrpSpPr>
      <p:grpSpPr>
        <a:xfrm>
          <a:off x="0" y="0"/>
          <a:ext cx="0" cy="0"/>
          <a:chOff x="0" y="0"/>
          <a:chExt cx="0" cy="0"/>
        </a:xfrm>
      </p:grpSpPr>
      <p:sp>
        <p:nvSpPr>
          <p:cNvPr id="160" name="Google Shape;160;g3aae3ec5457_0_7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1" name="Google Shape;161;g3aae3ec5457_0_7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accent6"/>
        </a:solidFill>
      </p:bgPr>
    </p:bg>
    <p:spTree>
      <p:nvGrpSpPr>
        <p:cNvPr id="9" name="Shape 9"/>
        <p:cNvGrpSpPr/>
        <p:nvPr/>
      </p:nvGrpSpPr>
      <p:grpSpPr>
        <a:xfrm>
          <a:off x="0" y="0"/>
          <a:ext cx="0" cy="0"/>
          <a:chOff x="0" y="0"/>
          <a:chExt cx="0" cy="0"/>
        </a:xfrm>
      </p:grpSpPr>
      <p:sp>
        <p:nvSpPr>
          <p:cNvPr id="10" name="Google Shape;10;p2"/>
          <p:cNvSpPr/>
          <p:nvPr/>
        </p:nvSpPr>
        <p:spPr>
          <a:xfrm>
            <a:off x="31" y="2824500"/>
            <a:ext cx="7370400" cy="2319000"/>
          </a:xfrm>
          <a:prstGeom prst="rtTriangle">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 name="Google Shape;11;p2"/>
          <p:cNvSpPr/>
          <p:nvPr/>
        </p:nvSpPr>
        <p:spPr>
          <a:xfrm flipH="1">
            <a:off x="3582600" y="1550700"/>
            <a:ext cx="5561400" cy="3592800"/>
          </a:xfrm>
          <a:prstGeom prst="rtTriangle">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 name="Google Shape;12;p2"/>
          <p:cNvSpPr/>
          <p:nvPr/>
        </p:nvSpPr>
        <p:spPr>
          <a:xfrm rot="10800000">
            <a:off x="5058905" y="0"/>
            <a:ext cx="4085100" cy="2052600"/>
          </a:xfrm>
          <a:prstGeom prst="rtTriangle">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2"/>
          <p:cNvSpPr/>
          <p:nvPr/>
        </p:nvSpPr>
        <p:spPr>
          <a:xfrm>
            <a:off x="20327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4" name="Google Shape;14;p2"/>
          <p:cNvGrpSpPr/>
          <p:nvPr/>
        </p:nvGrpSpPr>
        <p:grpSpPr>
          <a:xfrm>
            <a:off x="255200" y="592"/>
            <a:ext cx="2250363" cy="1044300"/>
            <a:chOff x="255200" y="592"/>
            <a:chExt cx="2250363" cy="1044300"/>
          </a:xfrm>
        </p:grpSpPr>
        <p:sp>
          <p:nvSpPr>
            <p:cNvPr id="15" name="Google Shape;15;p2"/>
            <p:cNvSpPr/>
            <p:nvPr/>
          </p:nvSpPr>
          <p:spPr>
            <a:xfrm>
              <a:off x="764063" y="592"/>
              <a:ext cx="1741500" cy="1044300"/>
            </a:xfrm>
            <a:prstGeom prst="parallelogram">
              <a:avLst>
                <a:gd fmla="val 153193"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 name="Google Shape;16;p2"/>
            <p:cNvSpPr/>
            <p:nvPr/>
          </p:nvSpPr>
          <p:spPr>
            <a:xfrm>
              <a:off x="509632" y="592"/>
              <a:ext cx="1741500" cy="1044300"/>
            </a:xfrm>
            <a:prstGeom prst="parallelogram">
              <a:avLst>
                <a:gd fmla="val 153193"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 name="Google Shape;17;p2"/>
            <p:cNvSpPr/>
            <p:nvPr/>
          </p:nvSpPr>
          <p:spPr>
            <a:xfrm>
              <a:off x="255200" y="592"/>
              <a:ext cx="1741500" cy="1044300"/>
            </a:xfrm>
            <a:prstGeom prst="parallelogram">
              <a:avLst>
                <a:gd fmla="val 153193"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8" name="Google Shape;18;p2"/>
          <p:cNvGrpSpPr/>
          <p:nvPr/>
        </p:nvGrpSpPr>
        <p:grpSpPr>
          <a:xfrm>
            <a:off x="905395" y="592"/>
            <a:ext cx="2250363" cy="1044300"/>
            <a:chOff x="905395" y="592"/>
            <a:chExt cx="2250363" cy="1044300"/>
          </a:xfrm>
        </p:grpSpPr>
        <p:sp>
          <p:nvSpPr>
            <p:cNvPr id="19" name="Google Shape;19;p2"/>
            <p:cNvSpPr/>
            <p:nvPr/>
          </p:nvSpPr>
          <p:spPr>
            <a:xfrm>
              <a:off x="1414258" y="592"/>
              <a:ext cx="1741500" cy="1044300"/>
            </a:xfrm>
            <a:prstGeom prst="parallelogram">
              <a:avLst>
                <a:gd fmla="val 153193" name="adj"/>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 name="Google Shape;20;p2"/>
            <p:cNvSpPr/>
            <p:nvPr/>
          </p:nvSpPr>
          <p:spPr>
            <a:xfrm>
              <a:off x="1159826" y="592"/>
              <a:ext cx="1741500" cy="1044300"/>
            </a:xfrm>
            <a:prstGeom prst="parallelogram">
              <a:avLst>
                <a:gd fmla="val 153193" name="adj"/>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 name="Google Shape;21;p2"/>
            <p:cNvSpPr/>
            <p:nvPr/>
          </p:nvSpPr>
          <p:spPr>
            <a:xfrm>
              <a:off x="905395" y="592"/>
              <a:ext cx="1741500" cy="1044300"/>
            </a:xfrm>
            <a:prstGeom prst="parallelogram">
              <a:avLst>
                <a:gd fmla="val 153193" name="adj"/>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2" name="Google Shape;22;p2"/>
          <p:cNvGrpSpPr/>
          <p:nvPr/>
        </p:nvGrpSpPr>
        <p:grpSpPr>
          <a:xfrm>
            <a:off x="7057468" y="5088"/>
            <a:ext cx="1851282" cy="752108"/>
            <a:chOff x="6917201" y="0"/>
            <a:chExt cx="2227777" cy="863400"/>
          </a:xfrm>
        </p:grpSpPr>
        <p:sp>
          <p:nvSpPr>
            <p:cNvPr id="23" name="Google Shape;23;p2"/>
            <p:cNvSpPr/>
            <p:nvPr/>
          </p:nvSpPr>
          <p:spPr>
            <a:xfrm>
              <a:off x="7641677"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 name="Google Shape;24;p2"/>
            <p:cNvSpPr/>
            <p:nvPr/>
          </p:nvSpPr>
          <p:spPr>
            <a:xfrm>
              <a:off x="7279439"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 name="Google Shape;25;p2"/>
            <p:cNvSpPr/>
            <p:nvPr/>
          </p:nvSpPr>
          <p:spPr>
            <a:xfrm>
              <a:off x="6917201"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6" name="Google Shape;26;p2"/>
          <p:cNvGrpSpPr/>
          <p:nvPr/>
        </p:nvGrpSpPr>
        <p:grpSpPr>
          <a:xfrm>
            <a:off x="6553032" y="4217852"/>
            <a:ext cx="2389068" cy="925737"/>
            <a:chOff x="6917201" y="0"/>
            <a:chExt cx="2227777" cy="863400"/>
          </a:xfrm>
        </p:grpSpPr>
        <p:sp>
          <p:nvSpPr>
            <p:cNvPr id="27" name="Google Shape;27;p2"/>
            <p:cNvSpPr/>
            <p:nvPr/>
          </p:nvSpPr>
          <p:spPr>
            <a:xfrm>
              <a:off x="7641677" y="0"/>
              <a:ext cx="1503300" cy="863400"/>
            </a:xfrm>
            <a:prstGeom prst="parallelogram">
              <a:avLst>
                <a:gd fmla="val 158024"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 name="Google Shape;28;p2"/>
            <p:cNvSpPr/>
            <p:nvPr/>
          </p:nvSpPr>
          <p:spPr>
            <a:xfrm>
              <a:off x="7279439" y="0"/>
              <a:ext cx="1503300" cy="863400"/>
            </a:xfrm>
            <a:prstGeom prst="parallelogram">
              <a:avLst>
                <a:gd fmla="val 158024"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 name="Google Shape;29;p2"/>
            <p:cNvSpPr/>
            <p:nvPr/>
          </p:nvSpPr>
          <p:spPr>
            <a:xfrm>
              <a:off x="6917201" y="0"/>
              <a:ext cx="1503300" cy="863400"/>
            </a:xfrm>
            <a:prstGeom prst="parallelogram">
              <a:avLst>
                <a:gd fmla="val 158024"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0" name="Google Shape;30;p2"/>
          <p:cNvGrpSpPr/>
          <p:nvPr/>
        </p:nvGrpSpPr>
        <p:grpSpPr>
          <a:xfrm>
            <a:off x="199149" y="4055652"/>
            <a:ext cx="2795414" cy="1083308"/>
            <a:chOff x="6917201" y="0"/>
            <a:chExt cx="2227777" cy="863400"/>
          </a:xfrm>
        </p:grpSpPr>
        <p:sp>
          <p:nvSpPr>
            <p:cNvPr id="31" name="Google Shape;31;p2"/>
            <p:cNvSpPr/>
            <p:nvPr/>
          </p:nvSpPr>
          <p:spPr>
            <a:xfrm>
              <a:off x="7641677" y="0"/>
              <a:ext cx="1503300" cy="863400"/>
            </a:xfrm>
            <a:prstGeom prst="parallelogram">
              <a:avLst>
                <a:gd fmla="val 158024"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 name="Google Shape;32;p2"/>
            <p:cNvSpPr/>
            <p:nvPr/>
          </p:nvSpPr>
          <p:spPr>
            <a:xfrm>
              <a:off x="7279439" y="0"/>
              <a:ext cx="1503300" cy="863400"/>
            </a:xfrm>
            <a:prstGeom prst="parallelogram">
              <a:avLst>
                <a:gd fmla="val 158024"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 name="Google Shape;33;p2"/>
            <p:cNvSpPr/>
            <p:nvPr/>
          </p:nvSpPr>
          <p:spPr>
            <a:xfrm>
              <a:off x="6917201" y="0"/>
              <a:ext cx="1503300" cy="863400"/>
            </a:xfrm>
            <a:prstGeom prst="parallelogram">
              <a:avLst>
                <a:gd fmla="val 158024"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4" name="Google Shape;34;p2"/>
          <p:cNvSpPr txBox="1"/>
          <p:nvPr>
            <p:ph type="ctrTitle"/>
          </p:nvPr>
        </p:nvSpPr>
        <p:spPr>
          <a:xfrm>
            <a:off x="1858703" y="1822833"/>
            <a:ext cx="5361300" cy="14481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800"/>
              <a:buNone/>
              <a:defRPr sz="3800"/>
            </a:lvl1pPr>
            <a:lvl2pPr lvl="1" algn="ctr">
              <a:spcBef>
                <a:spcPts val="0"/>
              </a:spcBef>
              <a:spcAft>
                <a:spcPts val="0"/>
              </a:spcAft>
              <a:buSzPts val="3800"/>
              <a:buNone/>
              <a:defRPr sz="3800"/>
            </a:lvl2pPr>
            <a:lvl3pPr lvl="2" algn="ctr">
              <a:spcBef>
                <a:spcPts val="0"/>
              </a:spcBef>
              <a:spcAft>
                <a:spcPts val="0"/>
              </a:spcAft>
              <a:buSzPts val="3800"/>
              <a:buNone/>
              <a:defRPr sz="3800"/>
            </a:lvl3pPr>
            <a:lvl4pPr lvl="3" algn="ctr">
              <a:spcBef>
                <a:spcPts val="0"/>
              </a:spcBef>
              <a:spcAft>
                <a:spcPts val="0"/>
              </a:spcAft>
              <a:buSzPts val="3800"/>
              <a:buNone/>
              <a:defRPr sz="3800"/>
            </a:lvl4pPr>
            <a:lvl5pPr lvl="4" algn="ctr">
              <a:spcBef>
                <a:spcPts val="0"/>
              </a:spcBef>
              <a:spcAft>
                <a:spcPts val="0"/>
              </a:spcAft>
              <a:buSzPts val="3800"/>
              <a:buNone/>
              <a:defRPr sz="3800"/>
            </a:lvl5pPr>
            <a:lvl6pPr lvl="5" algn="ctr">
              <a:spcBef>
                <a:spcPts val="0"/>
              </a:spcBef>
              <a:spcAft>
                <a:spcPts val="0"/>
              </a:spcAft>
              <a:buSzPts val="3800"/>
              <a:buNone/>
              <a:defRPr sz="3800"/>
            </a:lvl6pPr>
            <a:lvl7pPr lvl="6" algn="ctr">
              <a:spcBef>
                <a:spcPts val="0"/>
              </a:spcBef>
              <a:spcAft>
                <a:spcPts val="0"/>
              </a:spcAft>
              <a:buSzPts val="3800"/>
              <a:buNone/>
              <a:defRPr sz="3800"/>
            </a:lvl7pPr>
            <a:lvl8pPr lvl="7" algn="ctr">
              <a:spcBef>
                <a:spcPts val="0"/>
              </a:spcBef>
              <a:spcAft>
                <a:spcPts val="0"/>
              </a:spcAft>
              <a:buSzPts val="3800"/>
              <a:buNone/>
              <a:defRPr sz="3800"/>
            </a:lvl8pPr>
            <a:lvl9pPr lvl="8" algn="ctr">
              <a:spcBef>
                <a:spcPts val="0"/>
              </a:spcBef>
              <a:spcAft>
                <a:spcPts val="0"/>
              </a:spcAft>
              <a:buSzPts val="3800"/>
              <a:buNone/>
              <a:defRPr sz="3800"/>
            </a:lvl9pPr>
          </a:lstStyle>
          <a:p/>
        </p:txBody>
      </p:sp>
      <p:sp>
        <p:nvSpPr>
          <p:cNvPr id="35" name="Google Shape;35;p2"/>
          <p:cNvSpPr txBox="1"/>
          <p:nvPr>
            <p:ph idx="1" type="subTitle"/>
          </p:nvPr>
        </p:nvSpPr>
        <p:spPr>
          <a:xfrm>
            <a:off x="1858700" y="3413158"/>
            <a:ext cx="5361300" cy="52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Clr>
                <a:schemeClr val="lt1"/>
              </a:buClr>
              <a:buSzPts val="1600"/>
              <a:buNone/>
              <a:defRPr sz="1600">
                <a:solidFill>
                  <a:schemeClr val="lt1"/>
                </a:solidFill>
              </a:defRPr>
            </a:lvl1pPr>
            <a:lvl2pPr lvl="1" algn="ctr">
              <a:lnSpc>
                <a:spcPct val="100000"/>
              </a:lnSpc>
              <a:spcBef>
                <a:spcPts val="0"/>
              </a:spcBef>
              <a:spcAft>
                <a:spcPts val="0"/>
              </a:spcAft>
              <a:buClr>
                <a:schemeClr val="lt1"/>
              </a:buClr>
              <a:buSzPts val="1600"/>
              <a:buNone/>
              <a:defRPr sz="1600">
                <a:solidFill>
                  <a:schemeClr val="lt1"/>
                </a:solidFill>
              </a:defRPr>
            </a:lvl2pPr>
            <a:lvl3pPr lvl="2" algn="ctr">
              <a:lnSpc>
                <a:spcPct val="100000"/>
              </a:lnSpc>
              <a:spcBef>
                <a:spcPts val="0"/>
              </a:spcBef>
              <a:spcAft>
                <a:spcPts val="0"/>
              </a:spcAft>
              <a:buClr>
                <a:schemeClr val="lt1"/>
              </a:buClr>
              <a:buSzPts val="1600"/>
              <a:buNone/>
              <a:defRPr sz="1600">
                <a:solidFill>
                  <a:schemeClr val="lt1"/>
                </a:solidFill>
              </a:defRPr>
            </a:lvl3pPr>
            <a:lvl4pPr lvl="3" algn="ctr">
              <a:lnSpc>
                <a:spcPct val="100000"/>
              </a:lnSpc>
              <a:spcBef>
                <a:spcPts val="0"/>
              </a:spcBef>
              <a:spcAft>
                <a:spcPts val="0"/>
              </a:spcAft>
              <a:buClr>
                <a:schemeClr val="lt1"/>
              </a:buClr>
              <a:buSzPts val="1600"/>
              <a:buNone/>
              <a:defRPr sz="1600">
                <a:solidFill>
                  <a:schemeClr val="lt1"/>
                </a:solidFill>
              </a:defRPr>
            </a:lvl4pPr>
            <a:lvl5pPr lvl="4" algn="ctr">
              <a:lnSpc>
                <a:spcPct val="100000"/>
              </a:lnSpc>
              <a:spcBef>
                <a:spcPts val="0"/>
              </a:spcBef>
              <a:spcAft>
                <a:spcPts val="0"/>
              </a:spcAft>
              <a:buClr>
                <a:schemeClr val="lt1"/>
              </a:buClr>
              <a:buSzPts val="1600"/>
              <a:buNone/>
              <a:defRPr sz="1600">
                <a:solidFill>
                  <a:schemeClr val="lt1"/>
                </a:solidFill>
              </a:defRPr>
            </a:lvl5pPr>
            <a:lvl6pPr lvl="5" algn="ctr">
              <a:lnSpc>
                <a:spcPct val="100000"/>
              </a:lnSpc>
              <a:spcBef>
                <a:spcPts val="0"/>
              </a:spcBef>
              <a:spcAft>
                <a:spcPts val="0"/>
              </a:spcAft>
              <a:buClr>
                <a:schemeClr val="lt1"/>
              </a:buClr>
              <a:buSzPts val="1600"/>
              <a:buNone/>
              <a:defRPr sz="1600">
                <a:solidFill>
                  <a:schemeClr val="lt1"/>
                </a:solidFill>
              </a:defRPr>
            </a:lvl6pPr>
            <a:lvl7pPr lvl="6" algn="ctr">
              <a:lnSpc>
                <a:spcPct val="100000"/>
              </a:lnSpc>
              <a:spcBef>
                <a:spcPts val="0"/>
              </a:spcBef>
              <a:spcAft>
                <a:spcPts val="0"/>
              </a:spcAft>
              <a:buClr>
                <a:schemeClr val="lt1"/>
              </a:buClr>
              <a:buSzPts val="1600"/>
              <a:buNone/>
              <a:defRPr sz="1600">
                <a:solidFill>
                  <a:schemeClr val="lt1"/>
                </a:solidFill>
              </a:defRPr>
            </a:lvl7pPr>
            <a:lvl8pPr lvl="7" algn="ctr">
              <a:lnSpc>
                <a:spcPct val="100000"/>
              </a:lnSpc>
              <a:spcBef>
                <a:spcPts val="0"/>
              </a:spcBef>
              <a:spcAft>
                <a:spcPts val="0"/>
              </a:spcAft>
              <a:buClr>
                <a:schemeClr val="lt1"/>
              </a:buClr>
              <a:buSzPts val="1600"/>
              <a:buNone/>
              <a:defRPr sz="1600">
                <a:solidFill>
                  <a:schemeClr val="lt1"/>
                </a:solidFill>
              </a:defRPr>
            </a:lvl8pPr>
            <a:lvl9pPr lvl="8" algn="ctr">
              <a:lnSpc>
                <a:spcPct val="100000"/>
              </a:lnSpc>
              <a:spcBef>
                <a:spcPts val="0"/>
              </a:spcBef>
              <a:spcAft>
                <a:spcPts val="0"/>
              </a:spcAft>
              <a:buClr>
                <a:schemeClr val="lt1"/>
              </a:buClr>
              <a:buSzPts val="1600"/>
              <a:buNone/>
              <a:defRPr sz="1600">
                <a:solidFill>
                  <a:schemeClr val="lt1"/>
                </a:solidFill>
              </a:defRPr>
            </a:lvl9pPr>
          </a:lstStyle>
          <a:p/>
        </p:txBody>
      </p:sp>
      <p:sp>
        <p:nvSpPr>
          <p:cNvPr id="36" name="Google Shape;36;p2"/>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accent3"/>
        </a:solidFill>
      </p:bgPr>
    </p:bg>
    <p:spTree>
      <p:nvGrpSpPr>
        <p:cNvPr id="37" name="Shape 37"/>
        <p:cNvGrpSpPr/>
        <p:nvPr/>
      </p:nvGrpSpPr>
      <p:grpSpPr>
        <a:xfrm>
          <a:off x="0" y="0"/>
          <a:ext cx="0" cy="0"/>
          <a:chOff x="0" y="0"/>
          <a:chExt cx="0" cy="0"/>
        </a:xfrm>
      </p:grpSpPr>
      <p:sp>
        <p:nvSpPr>
          <p:cNvPr id="38" name="Google Shape;38;p3"/>
          <p:cNvSpPr/>
          <p:nvPr/>
        </p:nvSpPr>
        <p:spPr>
          <a:xfrm flipH="1">
            <a:off x="4757100" y="2309400"/>
            <a:ext cx="4386900" cy="2834100"/>
          </a:xfrm>
          <a:prstGeom prst="rtTriangl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39" name="Google Shape;39;p3"/>
          <p:cNvGrpSpPr/>
          <p:nvPr/>
        </p:nvGrpSpPr>
        <p:grpSpPr>
          <a:xfrm>
            <a:off x="5594191" y="3961115"/>
            <a:ext cx="2910145" cy="1182340"/>
            <a:chOff x="6917201" y="0"/>
            <a:chExt cx="2227777" cy="863400"/>
          </a:xfrm>
        </p:grpSpPr>
        <p:sp>
          <p:nvSpPr>
            <p:cNvPr id="40" name="Google Shape;40;p3"/>
            <p:cNvSpPr/>
            <p:nvPr/>
          </p:nvSpPr>
          <p:spPr>
            <a:xfrm>
              <a:off x="7641677" y="0"/>
              <a:ext cx="1503300" cy="863400"/>
            </a:xfrm>
            <a:prstGeom prst="parallelogram">
              <a:avLst>
                <a:gd fmla="val 158024" name="adj"/>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 name="Google Shape;41;p3"/>
            <p:cNvSpPr/>
            <p:nvPr/>
          </p:nvSpPr>
          <p:spPr>
            <a:xfrm>
              <a:off x="7279439" y="0"/>
              <a:ext cx="1503300" cy="863400"/>
            </a:xfrm>
            <a:prstGeom prst="parallelogram">
              <a:avLst>
                <a:gd fmla="val 158024" name="adj"/>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 name="Google Shape;42;p3"/>
            <p:cNvSpPr/>
            <p:nvPr/>
          </p:nvSpPr>
          <p:spPr>
            <a:xfrm>
              <a:off x="6917201" y="0"/>
              <a:ext cx="1503300" cy="863400"/>
            </a:xfrm>
            <a:prstGeom prst="parallelogram">
              <a:avLst>
                <a:gd fmla="val 158024" name="adj"/>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3" name="Google Shape;43;p3"/>
          <p:cNvGrpSpPr/>
          <p:nvPr/>
        </p:nvGrpSpPr>
        <p:grpSpPr>
          <a:xfrm>
            <a:off x="199149" y="2"/>
            <a:ext cx="2795414" cy="1083308"/>
            <a:chOff x="6917201" y="0"/>
            <a:chExt cx="2227777" cy="863400"/>
          </a:xfrm>
        </p:grpSpPr>
        <p:sp>
          <p:nvSpPr>
            <p:cNvPr id="44" name="Google Shape;44;p3"/>
            <p:cNvSpPr/>
            <p:nvPr/>
          </p:nvSpPr>
          <p:spPr>
            <a:xfrm>
              <a:off x="7641677"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 name="Google Shape;45;p3"/>
            <p:cNvSpPr/>
            <p:nvPr/>
          </p:nvSpPr>
          <p:spPr>
            <a:xfrm>
              <a:off x="7279439"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 name="Google Shape;46;p3"/>
            <p:cNvSpPr/>
            <p:nvPr/>
          </p:nvSpPr>
          <p:spPr>
            <a:xfrm>
              <a:off x="6917201"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7" name="Google Shape;47;p3"/>
          <p:cNvSpPr txBox="1"/>
          <p:nvPr>
            <p:ph type="title"/>
          </p:nvPr>
        </p:nvSpPr>
        <p:spPr>
          <a:xfrm>
            <a:off x="1888684" y="1746100"/>
            <a:ext cx="5377500" cy="1646100"/>
          </a:xfrm>
          <a:prstGeom prst="rect">
            <a:avLst/>
          </a:prstGeom>
        </p:spPr>
        <p:txBody>
          <a:bodyPr anchorCtr="0" anchor="ctr" bIns="91425" lIns="91425" spcFirstLastPara="1" rIns="91425" wrap="square" tIns="91425">
            <a:normAutofit/>
          </a:bodyPr>
          <a:lstStyle>
            <a:lvl1pPr lvl="0" algn="ctr">
              <a:spcBef>
                <a:spcPts val="0"/>
              </a:spcBef>
              <a:spcAft>
                <a:spcPts val="0"/>
              </a:spcAft>
              <a:buClr>
                <a:schemeClr val="dk2"/>
              </a:buClr>
              <a:buSzPts val="3200"/>
              <a:buNone/>
              <a:defRPr sz="3200">
                <a:solidFill>
                  <a:schemeClr val="dk2"/>
                </a:solidFill>
              </a:defRPr>
            </a:lvl1pPr>
            <a:lvl2pPr lvl="1" algn="ctr">
              <a:spcBef>
                <a:spcPts val="0"/>
              </a:spcBef>
              <a:spcAft>
                <a:spcPts val="0"/>
              </a:spcAft>
              <a:buClr>
                <a:schemeClr val="dk2"/>
              </a:buClr>
              <a:buSzPts val="3200"/>
              <a:buNone/>
              <a:defRPr sz="3200">
                <a:solidFill>
                  <a:schemeClr val="dk2"/>
                </a:solidFill>
              </a:defRPr>
            </a:lvl2pPr>
            <a:lvl3pPr lvl="2" algn="ctr">
              <a:spcBef>
                <a:spcPts val="0"/>
              </a:spcBef>
              <a:spcAft>
                <a:spcPts val="0"/>
              </a:spcAft>
              <a:buClr>
                <a:schemeClr val="dk2"/>
              </a:buClr>
              <a:buSzPts val="3200"/>
              <a:buNone/>
              <a:defRPr sz="3200">
                <a:solidFill>
                  <a:schemeClr val="dk2"/>
                </a:solidFill>
              </a:defRPr>
            </a:lvl3pPr>
            <a:lvl4pPr lvl="3" algn="ctr">
              <a:spcBef>
                <a:spcPts val="0"/>
              </a:spcBef>
              <a:spcAft>
                <a:spcPts val="0"/>
              </a:spcAft>
              <a:buClr>
                <a:schemeClr val="dk2"/>
              </a:buClr>
              <a:buSzPts val="3200"/>
              <a:buNone/>
              <a:defRPr sz="3200">
                <a:solidFill>
                  <a:schemeClr val="dk2"/>
                </a:solidFill>
              </a:defRPr>
            </a:lvl4pPr>
            <a:lvl5pPr lvl="4" algn="ctr">
              <a:spcBef>
                <a:spcPts val="0"/>
              </a:spcBef>
              <a:spcAft>
                <a:spcPts val="0"/>
              </a:spcAft>
              <a:buClr>
                <a:schemeClr val="dk2"/>
              </a:buClr>
              <a:buSzPts val="3200"/>
              <a:buNone/>
              <a:defRPr sz="3200">
                <a:solidFill>
                  <a:schemeClr val="dk2"/>
                </a:solidFill>
              </a:defRPr>
            </a:lvl5pPr>
            <a:lvl6pPr lvl="5" algn="ctr">
              <a:spcBef>
                <a:spcPts val="0"/>
              </a:spcBef>
              <a:spcAft>
                <a:spcPts val="0"/>
              </a:spcAft>
              <a:buClr>
                <a:schemeClr val="dk2"/>
              </a:buClr>
              <a:buSzPts val="3200"/>
              <a:buNone/>
              <a:defRPr sz="3200">
                <a:solidFill>
                  <a:schemeClr val="dk2"/>
                </a:solidFill>
              </a:defRPr>
            </a:lvl6pPr>
            <a:lvl7pPr lvl="6" algn="ctr">
              <a:spcBef>
                <a:spcPts val="0"/>
              </a:spcBef>
              <a:spcAft>
                <a:spcPts val="0"/>
              </a:spcAft>
              <a:buClr>
                <a:schemeClr val="dk2"/>
              </a:buClr>
              <a:buSzPts val="3200"/>
              <a:buNone/>
              <a:defRPr sz="3200">
                <a:solidFill>
                  <a:schemeClr val="dk2"/>
                </a:solidFill>
              </a:defRPr>
            </a:lvl7pPr>
            <a:lvl8pPr lvl="7" algn="ctr">
              <a:spcBef>
                <a:spcPts val="0"/>
              </a:spcBef>
              <a:spcAft>
                <a:spcPts val="0"/>
              </a:spcAft>
              <a:buClr>
                <a:schemeClr val="dk2"/>
              </a:buClr>
              <a:buSzPts val="3200"/>
              <a:buNone/>
              <a:defRPr sz="3200">
                <a:solidFill>
                  <a:schemeClr val="dk2"/>
                </a:solidFill>
              </a:defRPr>
            </a:lvl8pPr>
            <a:lvl9pPr lvl="8" algn="ctr">
              <a:spcBef>
                <a:spcPts val="0"/>
              </a:spcBef>
              <a:spcAft>
                <a:spcPts val="0"/>
              </a:spcAft>
              <a:buClr>
                <a:schemeClr val="dk2"/>
              </a:buClr>
              <a:buSzPts val="3200"/>
              <a:buNone/>
              <a:defRPr sz="3200">
                <a:solidFill>
                  <a:schemeClr val="dk2"/>
                </a:solidFill>
              </a:defRPr>
            </a:lvl9pPr>
          </a:lstStyle>
          <a:p/>
        </p:txBody>
      </p:sp>
      <p:sp>
        <p:nvSpPr>
          <p:cNvPr id="48" name="Google Shape;48;p3"/>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bg>
      <p:bgPr>
        <a:solidFill>
          <a:schemeClr val="dk2"/>
        </a:solidFill>
      </p:bgPr>
    </p:bg>
    <p:spTree>
      <p:nvGrpSpPr>
        <p:cNvPr id="49" name="Shape 49"/>
        <p:cNvGrpSpPr/>
        <p:nvPr/>
      </p:nvGrpSpPr>
      <p:grpSpPr>
        <a:xfrm>
          <a:off x="0" y="0"/>
          <a:ext cx="0" cy="0"/>
          <a:chOff x="0" y="0"/>
          <a:chExt cx="0" cy="0"/>
        </a:xfrm>
      </p:grpSpPr>
      <p:sp>
        <p:nvSpPr>
          <p:cNvPr id="50" name="Google Shape;50;p4"/>
          <p:cNvSpPr/>
          <p:nvPr/>
        </p:nvSpPr>
        <p:spPr>
          <a:xfrm flipH="1">
            <a:off x="3582600" y="1550700"/>
            <a:ext cx="5561400" cy="3592800"/>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 name="Google Shape;51;p4"/>
          <p:cNvSpPr/>
          <p:nvPr/>
        </p:nvSpPr>
        <p:spPr>
          <a:xfrm>
            <a:off x="31" y="2824500"/>
            <a:ext cx="7370400" cy="2319000"/>
          </a:xfrm>
          <a:prstGeom prst="rtTriangle">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 name="Google Shape;52;p4"/>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 name="Google Shape;53;p4"/>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54" name="Google Shape;54;p4"/>
          <p:cNvSpPr txBox="1"/>
          <p:nvPr>
            <p:ph idx="1" type="body"/>
          </p:nvPr>
        </p:nvSpPr>
        <p:spPr>
          <a:xfrm>
            <a:off x="819150" y="1990725"/>
            <a:ext cx="7505700" cy="24480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55" name="Google Shape;55;p4"/>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bg>
      <p:bgPr>
        <a:solidFill>
          <a:schemeClr val="dk2"/>
        </a:solidFill>
      </p:bgPr>
    </p:bg>
    <p:spTree>
      <p:nvGrpSpPr>
        <p:cNvPr id="56" name="Shape 56"/>
        <p:cNvGrpSpPr/>
        <p:nvPr/>
      </p:nvGrpSpPr>
      <p:grpSpPr>
        <a:xfrm>
          <a:off x="0" y="0"/>
          <a:ext cx="0" cy="0"/>
          <a:chOff x="0" y="0"/>
          <a:chExt cx="0" cy="0"/>
        </a:xfrm>
      </p:grpSpPr>
      <p:sp>
        <p:nvSpPr>
          <p:cNvPr id="57" name="Google Shape;57;p5"/>
          <p:cNvSpPr/>
          <p:nvPr/>
        </p:nvSpPr>
        <p:spPr>
          <a:xfrm flipH="1">
            <a:off x="3582600" y="1550700"/>
            <a:ext cx="5561400" cy="3592800"/>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 name="Google Shape;58;p5"/>
          <p:cNvSpPr/>
          <p:nvPr/>
        </p:nvSpPr>
        <p:spPr>
          <a:xfrm>
            <a:off x="31" y="2824500"/>
            <a:ext cx="7370400" cy="2319000"/>
          </a:xfrm>
          <a:prstGeom prst="rtTriangle">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 name="Google Shape;59;p5"/>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 name="Google Shape;60;p5"/>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61" name="Google Shape;61;p5"/>
          <p:cNvSpPr txBox="1"/>
          <p:nvPr>
            <p:ph idx="1" type="body"/>
          </p:nvPr>
        </p:nvSpPr>
        <p:spPr>
          <a:xfrm>
            <a:off x="819150" y="1990725"/>
            <a:ext cx="3686100" cy="24480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62" name="Google Shape;62;p5"/>
          <p:cNvSpPr txBox="1"/>
          <p:nvPr>
            <p:ph idx="2" type="body"/>
          </p:nvPr>
        </p:nvSpPr>
        <p:spPr>
          <a:xfrm>
            <a:off x="4638675" y="1990725"/>
            <a:ext cx="3686100" cy="24480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63" name="Google Shape;63;p5"/>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bg>
      <p:bgPr>
        <a:solidFill>
          <a:schemeClr val="dk2"/>
        </a:solidFill>
      </p:bgPr>
    </p:bg>
    <p:spTree>
      <p:nvGrpSpPr>
        <p:cNvPr id="64" name="Shape 64"/>
        <p:cNvGrpSpPr/>
        <p:nvPr/>
      </p:nvGrpSpPr>
      <p:grpSpPr>
        <a:xfrm>
          <a:off x="0" y="0"/>
          <a:ext cx="0" cy="0"/>
          <a:chOff x="0" y="0"/>
          <a:chExt cx="0" cy="0"/>
        </a:xfrm>
      </p:grpSpPr>
      <p:sp>
        <p:nvSpPr>
          <p:cNvPr id="65" name="Google Shape;65;p6"/>
          <p:cNvSpPr/>
          <p:nvPr/>
        </p:nvSpPr>
        <p:spPr>
          <a:xfrm flipH="1">
            <a:off x="3582600" y="1550700"/>
            <a:ext cx="5561400" cy="3592800"/>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 name="Google Shape;66;p6"/>
          <p:cNvSpPr/>
          <p:nvPr/>
        </p:nvSpPr>
        <p:spPr>
          <a:xfrm>
            <a:off x="31" y="2824500"/>
            <a:ext cx="7370400" cy="2319000"/>
          </a:xfrm>
          <a:prstGeom prst="rtTriangle">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 name="Google Shape;67;p6"/>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 name="Google Shape;68;p6"/>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69" name="Google Shape;69;p6"/>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bg>
      <p:bgPr>
        <a:solidFill>
          <a:schemeClr val="accent3"/>
        </a:solidFill>
      </p:bgPr>
    </p:bg>
    <p:spTree>
      <p:nvGrpSpPr>
        <p:cNvPr id="70" name="Shape 70"/>
        <p:cNvGrpSpPr/>
        <p:nvPr/>
      </p:nvGrpSpPr>
      <p:grpSpPr>
        <a:xfrm>
          <a:off x="0" y="0"/>
          <a:ext cx="0" cy="0"/>
          <a:chOff x="0" y="0"/>
          <a:chExt cx="0" cy="0"/>
        </a:xfrm>
      </p:grpSpPr>
      <p:sp>
        <p:nvSpPr>
          <p:cNvPr id="71" name="Google Shape;71;p7"/>
          <p:cNvSpPr/>
          <p:nvPr/>
        </p:nvSpPr>
        <p:spPr>
          <a:xfrm flipH="1">
            <a:off x="3582600" y="1550700"/>
            <a:ext cx="5561400" cy="3592800"/>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 name="Google Shape;72;p7"/>
          <p:cNvSpPr/>
          <p:nvPr/>
        </p:nvSpPr>
        <p:spPr>
          <a:xfrm>
            <a:off x="31" y="2824500"/>
            <a:ext cx="7370400" cy="2319000"/>
          </a:xfrm>
          <a:prstGeom prst="rtTriangle">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 name="Google Shape;73;p7"/>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 name="Google Shape;74;p7"/>
          <p:cNvSpPr txBox="1"/>
          <p:nvPr>
            <p:ph type="title"/>
          </p:nvPr>
        </p:nvSpPr>
        <p:spPr>
          <a:xfrm>
            <a:off x="819150" y="845600"/>
            <a:ext cx="3709200" cy="13830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75" name="Google Shape;75;p7"/>
          <p:cNvSpPr txBox="1"/>
          <p:nvPr>
            <p:ph idx="1" type="body"/>
          </p:nvPr>
        </p:nvSpPr>
        <p:spPr>
          <a:xfrm>
            <a:off x="830700" y="2319050"/>
            <a:ext cx="3709200" cy="21198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76" name="Google Shape;76;p7"/>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accent1"/>
        </a:solidFill>
      </p:bgPr>
    </p:bg>
    <p:spTree>
      <p:nvGrpSpPr>
        <p:cNvPr id="77" name="Shape 77"/>
        <p:cNvGrpSpPr/>
        <p:nvPr/>
      </p:nvGrpSpPr>
      <p:grpSpPr>
        <a:xfrm>
          <a:off x="0" y="0"/>
          <a:ext cx="0" cy="0"/>
          <a:chOff x="0" y="0"/>
          <a:chExt cx="0" cy="0"/>
        </a:xfrm>
      </p:grpSpPr>
      <p:sp>
        <p:nvSpPr>
          <p:cNvPr id="78" name="Google Shape;78;p8"/>
          <p:cNvSpPr/>
          <p:nvPr/>
        </p:nvSpPr>
        <p:spPr>
          <a:xfrm>
            <a:off x="0" y="2823144"/>
            <a:ext cx="7369200" cy="2316900"/>
          </a:xfrm>
          <a:prstGeom prst="rtTriangle">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 name="Google Shape;79;p8"/>
          <p:cNvSpPr/>
          <p:nvPr/>
        </p:nvSpPr>
        <p:spPr>
          <a:xfrm flipH="1">
            <a:off x="3583210" y="1554113"/>
            <a:ext cx="5560500" cy="3589500"/>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80" name="Google Shape;80;p8"/>
          <p:cNvGrpSpPr/>
          <p:nvPr/>
        </p:nvGrpSpPr>
        <p:grpSpPr>
          <a:xfrm>
            <a:off x="255991" y="-118"/>
            <a:ext cx="2251347" cy="1043408"/>
            <a:chOff x="3961956" y="4383950"/>
            <a:chExt cx="1160548" cy="548700"/>
          </a:xfrm>
        </p:grpSpPr>
        <p:sp>
          <p:nvSpPr>
            <p:cNvPr id="81" name="Google Shape;81;p8"/>
            <p:cNvSpPr/>
            <p:nvPr/>
          </p:nvSpPr>
          <p:spPr>
            <a:xfrm>
              <a:off x="4224904" y="4383950"/>
              <a:ext cx="897600" cy="548700"/>
            </a:xfrm>
            <a:prstGeom prst="parallelogram">
              <a:avLst>
                <a:gd fmla="val 153193"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8"/>
            <p:cNvSpPr/>
            <p:nvPr/>
          </p:nvSpPr>
          <p:spPr>
            <a:xfrm>
              <a:off x="4093430" y="4383950"/>
              <a:ext cx="897600" cy="548700"/>
            </a:xfrm>
            <a:prstGeom prst="parallelogram">
              <a:avLst>
                <a:gd fmla="val 153193"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 name="Google Shape;83;p8"/>
            <p:cNvSpPr/>
            <p:nvPr/>
          </p:nvSpPr>
          <p:spPr>
            <a:xfrm>
              <a:off x="3961956" y="4383950"/>
              <a:ext cx="897600" cy="548700"/>
            </a:xfrm>
            <a:prstGeom prst="parallelogram">
              <a:avLst>
                <a:gd fmla="val 153193"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84" name="Google Shape;84;p8"/>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85" name="Google Shape;85;p8"/>
          <p:cNvGrpSpPr/>
          <p:nvPr/>
        </p:nvGrpSpPr>
        <p:grpSpPr>
          <a:xfrm>
            <a:off x="34934" y="4522125"/>
            <a:ext cx="1593306" cy="617072"/>
            <a:chOff x="6917201" y="0"/>
            <a:chExt cx="2227777" cy="863400"/>
          </a:xfrm>
        </p:grpSpPr>
        <p:sp>
          <p:nvSpPr>
            <p:cNvPr id="86" name="Google Shape;86;p8"/>
            <p:cNvSpPr/>
            <p:nvPr/>
          </p:nvSpPr>
          <p:spPr>
            <a:xfrm>
              <a:off x="7641677" y="0"/>
              <a:ext cx="1503300" cy="863400"/>
            </a:xfrm>
            <a:prstGeom prst="parallelogram">
              <a:avLst>
                <a:gd fmla="val 158024" name="adj"/>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 name="Google Shape;87;p8"/>
            <p:cNvSpPr/>
            <p:nvPr/>
          </p:nvSpPr>
          <p:spPr>
            <a:xfrm>
              <a:off x="7279439" y="0"/>
              <a:ext cx="1503300" cy="863400"/>
            </a:xfrm>
            <a:prstGeom prst="parallelogram">
              <a:avLst>
                <a:gd fmla="val 158024" name="adj"/>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8" name="Google Shape;88;p8"/>
            <p:cNvSpPr/>
            <p:nvPr/>
          </p:nvSpPr>
          <p:spPr>
            <a:xfrm>
              <a:off x="6917201" y="0"/>
              <a:ext cx="1503300" cy="863400"/>
            </a:xfrm>
            <a:prstGeom prst="parallelogram">
              <a:avLst>
                <a:gd fmla="val 158024" name="adj"/>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89" name="Google Shape;89;p8"/>
          <p:cNvGrpSpPr/>
          <p:nvPr/>
        </p:nvGrpSpPr>
        <p:grpSpPr>
          <a:xfrm>
            <a:off x="5886353" y="1243"/>
            <a:ext cx="3257455" cy="1261514"/>
            <a:chOff x="6917201" y="0"/>
            <a:chExt cx="2227777" cy="863400"/>
          </a:xfrm>
        </p:grpSpPr>
        <p:sp>
          <p:nvSpPr>
            <p:cNvPr id="90" name="Google Shape;90;p8"/>
            <p:cNvSpPr/>
            <p:nvPr/>
          </p:nvSpPr>
          <p:spPr>
            <a:xfrm>
              <a:off x="7641677" y="0"/>
              <a:ext cx="1503300" cy="863400"/>
            </a:xfrm>
            <a:prstGeom prst="parallelogram">
              <a:avLst>
                <a:gd fmla="val 158024"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1" name="Google Shape;91;p8"/>
            <p:cNvSpPr/>
            <p:nvPr/>
          </p:nvSpPr>
          <p:spPr>
            <a:xfrm>
              <a:off x="7279439" y="0"/>
              <a:ext cx="1503300" cy="863400"/>
            </a:xfrm>
            <a:prstGeom prst="parallelogram">
              <a:avLst>
                <a:gd fmla="val 158024"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2" name="Google Shape;92;p8"/>
            <p:cNvSpPr/>
            <p:nvPr/>
          </p:nvSpPr>
          <p:spPr>
            <a:xfrm>
              <a:off x="6917201" y="0"/>
              <a:ext cx="1503300" cy="863400"/>
            </a:xfrm>
            <a:prstGeom prst="parallelogram">
              <a:avLst>
                <a:gd fmla="val 158024"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93" name="Google Shape;93;p8"/>
          <p:cNvSpPr txBox="1"/>
          <p:nvPr>
            <p:ph type="title"/>
          </p:nvPr>
        </p:nvSpPr>
        <p:spPr>
          <a:xfrm>
            <a:off x="1393929" y="1301146"/>
            <a:ext cx="6366900" cy="25392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200"/>
              <a:buNone/>
              <a:defRPr sz="3200"/>
            </a:lvl1pPr>
            <a:lvl2pPr lvl="1" algn="ctr">
              <a:spcBef>
                <a:spcPts val="0"/>
              </a:spcBef>
              <a:spcAft>
                <a:spcPts val="0"/>
              </a:spcAft>
              <a:buSzPts val="3200"/>
              <a:buNone/>
              <a:defRPr sz="3200"/>
            </a:lvl2pPr>
            <a:lvl3pPr lvl="2" algn="ctr">
              <a:spcBef>
                <a:spcPts val="0"/>
              </a:spcBef>
              <a:spcAft>
                <a:spcPts val="0"/>
              </a:spcAft>
              <a:buSzPts val="3200"/>
              <a:buNone/>
              <a:defRPr sz="3200"/>
            </a:lvl3pPr>
            <a:lvl4pPr lvl="3" algn="ctr">
              <a:spcBef>
                <a:spcPts val="0"/>
              </a:spcBef>
              <a:spcAft>
                <a:spcPts val="0"/>
              </a:spcAft>
              <a:buSzPts val="3200"/>
              <a:buNone/>
              <a:defRPr sz="3200"/>
            </a:lvl4pPr>
            <a:lvl5pPr lvl="4" algn="ctr">
              <a:spcBef>
                <a:spcPts val="0"/>
              </a:spcBef>
              <a:spcAft>
                <a:spcPts val="0"/>
              </a:spcAft>
              <a:buSzPts val="3200"/>
              <a:buNone/>
              <a:defRPr sz="3200"/>
            </a:lvl5pPr>
            <a:lvl6pPr lvl="5" algn="ctr">
              <a:spcBef>
                <a:spcPts val="0"/>
              </a:spcBef>
              <a:spcAft>
                <a:spcPts val="0"/>
              </a:spcAft>
              <a:buSzPts val="3200"/>
              <a:buNone/>
              <a:defRPr sz="3200"/>
            </a:lvl6pPr>
            <a:lvl7pPr lvl="6" algn="ctr">
              <a:spcBef>
                <a:spcPts val="0"/>
              </a:spcBef>
              <a:spcAft>
                <a:spcPts val="0"/>
              </a:spcAft>
              <a:buSzPts val="3200"/>
              <a:buNone/>
              <a:defRPr sz="3200"/>
            </a:lvl7pPr>
            <a:lvl8pPr lvl="7" algn="ctr">
              <a:spcBef>
                <a:spcPts val="0"/>
              </a:spcBef>
              <a:spcAft>
                <a:spcPts val="0"/>
              </a:spcAft>
              <a:buSzPts val="3200"/>
              <a:buNone/>
              <a:defRPr sz="3200"/>
            </a:lvl8pPr>
            <a:lvl9pPr lvl="8" algn="ctr">
              <a:spcBef>
                <a:spcPts val="0"/>
              </a:spcBef>
              <a:spcAft>
                <a:spcPts val="0"/>
              </a:spcAft>
              <a:buSzPts val="3200"/>
              <a:buNone/>
              <a:defRPr sz="3200"/>
            </a:lvl9pPr>
          </a:lstStyle>
          <a:p/>
        </p:txBody>
      </p:sp>
      <p:sp>
        <p:nvSpPr>
          <p:cNvPr id="94" name="Google Shape;94;p8"/>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bg>
      <p:bgPr>
        <a:solidFill>
          <a:schemeClr val="dk2"/>
        </a:solidFill>
      </p:bgPr>
    </p:bg>
    <p:spTree>
      <p:nvGrpSpPr>
        <p:cNvPr id="95" name="Shape 95"/>
        <p:cNvGrpSpPr/>
        <p:nvPr/>
      </p:nvGrpSpPr>
      <p:grpSpPr>
        <a:xfrm>
          <a:off x="0" y="0"/>
          <a:ext cx="0" cy="0"/>
          <a:chOff x="0" y="0"/>
          <a:chExt cx="0" cy="0"/>
        </a:xfrm>
      </p:grpSpPr>
      <p:sp>
        <p:nvSpPr>
          <p:cNvPr id="96" name="Google Shape;96;p9"/>
          <p:cNvSpPr/>
          <p:nvPr/>
        </p:nvSpPr>
        <p:spPr>
          <a:xfrm flipH="1">
            <a:off x="3582600" y="1550700"/>
            <a:ext cx="5561400" cy="3592800"/>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7" name="Google Shape;97;p9"/>
          <p:cNvSpPr/>
          <p:nvPr/>
        </p:nvSpPr>
        <p:spPr>
          <a:xfrm>
            <a:off x="31" y="2824500"/>
            <a:ext cx="7370400" cy="2319000"/>
          </a:xfrm>
          <a:prstGeom prst="rtTriangle">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8" name="Google Shape;98;p9"/>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9" name="Google Shape;99;p9"/>
          <p:cNvSpPr txBox="1"/>
          <p:nvPr>
            <p:ph type="title"/>
          </p:nvPr>
        </p:nvSpPr>
        <p:spPr>
          <a:xfrm>
            <a:off x="819150" y="845600"/>
            <a:ext cx="6424200" cy="7050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100" name="Google Shape;100;p9"/>
          <p:cNvSpPr txBox="1"/>
          <p:nvPr>
            <p:ph idx="1" type="subTitle"/>
          </p:nvPr>
        </p:nvSpPr>
        <p:spPr>
          <a:xfrm>
            <a:off x="819150" y="1550700"/>
            <a:ext cx="5859900" cy="3936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Clr>
                <a:schemeClr val="lt1"/>
              </a:buClr>
              <a:buSzPts val="1600"/>
              <a:buNone/>
              <a:defRPr sz="1600">
                <a:solidFill>
                  <a:schemeClr val="lt1"/>
                </a:solidFill>
              </a:defRPr>
            </a:lvl1pPr>
            <a:lvl2pPr lvl="1">
              <a:lnSpc>
                <a:spcPct val="100000"/>
              </a:lnSpc>
              <a:spcBef>
                <a:spcPts val="0"/>
              </a:spcBef>
              <a:spcAft>
                <a:spcPts val="0"/>
              </a:spcAft>
              <a:buClr>
                <a:schemeClr val="lt1"/>
              </a:buClr>
              <a:buSzPts val="1600"/>
              <a:buNone/>
              <a:defRPr sz="1600">
                <a:solidFill>
                  <a:schemeClr val="lt1"/>
                </a:solidFill>
              </a:defRPr>
            </a:lvl2pPr>
            <a:lvl3pPr lvl="2">
              <a:lnSpc>
                <a:spcPct val="100000"/>
              </a:lnSpc>
              <a:spcBef>
                <a:spcPts val="0"/>
              </a:spcBef>
              <a:spcAft>
                <a:spcPts val="0"/>
              </a:spcAft>
              <a:buClr>
                <a:schemeClr val="lt1"/>
              </a:buClr>
              <a:buSzPts val="1600"/>
              <a:buNone/>
              <a:defRPr sz="1600">
                <a:solidFill>
                  <a:schemeClr val="lt1"/>
                </a:solidFill>
              </a:defRPr>
            </a:lvl3pPr>
            <a:lvl4pPr lvl="3">
              <a:lnSpc>
                <a:spcPct val="100000"/>
              </a:lnSpc>
              <a:spcBef>
                <a:spcPts val="0"/>
              </a:spcBef>
              <a:spcAft>
                <a:spcPts val="0"/>
              </a:spcAft>
              <a:buClr>
                <a:schemeClr val="lt1"/>
              </a:buClr>
              <a:buSzPts val="1600"/>
              <a:buNone/>
              <a:defRPr sz="1600">
                <a:solidFill>
                  <a:schemeClr val="lt1"/>
                </a:solidFill>
              </a:defRPr>
            </a:lvl4pPr>
            <a:lvl5pPr lvl="4">
              <a:lnSpc>
                <a:spcPct val="100000"/>
              </a:lnSpc>
              <a:spcBef>
                <a:spcPts val="0"/>
              </a:spcBef>
              <a:spcAft>
                <a:spcPts val="0"/>
              </a:spcAft>
              <a:buClr>
                <a:schemeClr val="lt1"/>
              </a:buClr>
              <a:buSzPts val="1600"/>
              <a:buNone/>
              <a:defRPr sz="1600">
                <a:solidFill>
                  <a:schemeClr val="lt1"/>
                </a:solidFill>
              </a:defRPr>
            </a:lvl5pPr>
            <a:lvl6pPr lvl="5">
              <a:lnSpc>
                <a:spcPct val="100000"/>
              </a:lnSpc>
              <a:spcBef>
                <a:spcPts val="0"/>
              </a:spcBef>
              <a:spcAft>
                <a:spcPts val="0"/>
              </a:spcAft>
              <a:buClr>
                <a:schemeClr val="lt1"/>
              </a:buClr>
              <a:buSzPts val="1600"/>
              <a:buNone/>
              <a:defRPr sz="1600">
                <a:solidFill>
                  <a:schemeClr val="lt1"/>
                </a:solidFill>
              </a:defRPr>
            </a:lvl6pPr>
            <a:lvl7pPr lvl="6">
              <a:lnSpc>
                <a:spcPct val="100000"/>
              </a:lnSpc>
              <a:spcBef>
                <a:spcPts val="0"/>
              </a:spcBef>
              <a:spcAft>
                <a:spcPts val="0"/>
              </a:spcAft>
              <a:buClr>
                <a:schemeClr val="lt1"/>
              </a:buClr>
              <a:buSzPts val="1600"/>
              <a:buNone/>
              <a:defRPr sz="1600">
                <a:solidFill>
                  <a:schemeClr val="lt1"/>
                </a:solidFill>
              </a:defRPr>
            </a:lvl7pPr>
            <a:lvl8pPr lvl="7">
              <a:lnSpc>
                <a:spcPct val="100000"/>
              </a:lnSpc>
              <a:spcBef>
                <a:spcPts val="0"/>
              </a:spcBef>
              <a:spcAft>
                <a:spcPts val="0"/>
              </a:spcAft>
              <a:buClr>
                <a:schemeClr val="lt1"/>
              </a:buClr>
              <a:buSzPts val="1600"/>
              <a:buNone/>
              <a:defRPr sz="1600">
                <a:solidFill>
                  <a:schemeClr val="lt1"/>
                </a:solidFill>
              </a:defRPr>
            </a:lvl8pPr>
            <a:lvl9pPr lvl="8">
              <a:lnSpc>
                <a:spcPct val="100000"/>
              </a:lnSpc>
              <a:spcBef>
                <a:spcPts val="0"/>
              </a:spcBef>
              <a:spcAft>
                <a:spcPts val="0"/>
              </a:spcAft>
              <a:buClr>
                <a:schemeClr val="lt1"/>
              </a:buClr>
              <a:buSzPts val="1600"/>
              <a:buNone/>
              <a:defRPr sz="1600">
                <a:solidFill>
                  <a:schemeClr val="lt1"/>
                </a:solidFill>
              </a:defRPr>
            </a:lvl9pPr>
          </a:lstStyle>
          <a:p/>
        </p:txBody>
      </p:sp>
      <p:sp>
        <p:nvSpPr>
          <p:cNvPr id="101" name="Google Shape;101;p9"/>
          <p:cNvSpPr txBox="1"/>
          <p:nvPr>
            <p:ph idx="2" type="body"/>
          </p:nvPr>
        </p:nvSpPr>
        <p:spPr>
          <a:xfrm>
            <a:off x="819150" y="2467050"/>
            <a:ext cx="5859900" cy="20955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102" name="Google Shape;102;p9"/>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bg>
      <p:bgPr>
        <a:solidFill>
          <a:schemeClr val="accent1"/>
        </a:solidFill>
      </p:bgPr>
    </p:bg>
    <p:spTree>
      <p:nvGrpSpPr>
        <p:cNvPr id="103" name="Shape 103"/>
        <p:cNvGrpSpPr/>
        <p:nvPr/>
      </p:nvGrpSpPr>
      <p:grpSpPr>
        <a:xfrm>
          <a:off x="0" y="0"/>
          <a:ext cx="0" cy="0"/>
          <a:chOff x="0" y="0"/>
          <a:chExt cx="0" cy="0"/>
        </a:xfrm>
      </p:grpSpPr>
      <p:sp>
        <p:nvSpPr>
          <p:cNvPr id="104" name="Google Shape;104;p10"/>
          <p:cNvSpPr/>
          <p:nvPr/>
        </p:nvSpPr>
        <p:spPr>
          <a:xfrm>
            <a:off x="31" y="2824500"/>
            <a:ext cx="7370400" cy="2319000"/>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5" name="Google Shape;105;p10"/>
          <p:cNvSpPr/>
          <p:nvPr/>
        </p:nvSpPr>
        <p:spPr>
          <a:xfrm flipH="1">
            <a:off x="3582600" y="1550700"/>
            <a:ext cx="5561400" cy="3592800"/>
          </a:xfrm>
          <a:prstGeom prst="rtTriangle">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6" name="Google Shape;106;p10"/>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7" name="Google Shape;107;p10"/>
          <p:cNvSpPr txBox="1"/>
          <p:nvPr>
            <p:ph idx="1" type="body"/>
          </p:nvPr>
        </p:nvSpPr>
        <p:spPr>
          <a:xfrm>
            <a:off x="328025" y="4163500"/>
            <a:ext cx="7415100" cy="605100"/>
          </a:xfrm>
          <a:prstGeom prst="rect">
            <a:avLst/>
          </a:prstGeom>
        </p:spPr>
        <p:txBody>
          <a:bodyPr anchorCtr="0" anchor="b" bIns="91425" lIns="91425" spcFirstLastPara="1" rIns="91425" wrap="square" tIns="91425">
            <a:normAutofit/>
          </a:bodyPr>
          <a:lstStyle>
            <a:lvl1pPr indent="-228600" lvl="0" marL="457200">
              <a:lnSpc>
                <a:spcPct val="100000"/>
              </a:lnSpc>
              <a:spcBef>
                <a:spcPts val="0"/>
              </a:spcBef>
              <a:spcAft>
                <a:spcPts val="0"/>
              </a:spcAft>
              <a:buSzPts val="1300"/>
              <a:buNone/>
              <a:defRPr/>
            </a:lvl1pPr>
          </a:lstStyle>
          <a:p/>
        </p:txBody>
      </p:sp>
      <p:sp>
        <p:nvSpPr>
          <p:cNvPr id="108" name="Google Shape;108;p10"/>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bg>
      <p:bgPr>
        <a:solidFill>
          <a:schemeClr val="accent3"/>
        </a:solidFill>
      </p:bgPr>
    </p:bg>
    <p:spTree>
      <p:nvGrpSpPr>
        <p:cNvPr id="109" name="Shape 109"/>
        <p:cNvGrpSpPr/>
        <p:nvPr/>
      </p:nvGrpSpPr>
      <p:grpSpPr>
        <a:xfrm>
          <a:off x="0" y="0"/>
          <a:ext cx="0" cy="0"/>
          <a:chOff x="0" y="0"/>
          <a:chExt cx="0" cy="0"/>
        </a:xfrm>
      </p:grpSpPr>
      <p:sp>
        <p:nvSpPr>
          <p:cNvPr id="110" name="Google Shape;110;p11"/>
          <p:cNvSpPr/>
          <p:nvPr/>
        </p:nvSpPr>
        <p:spPr>
          <a:xfrm flipH="1">
            <a:off x="5569200" y="2834075"/>
            <a:ext cx="3574800" cy="2309400"/>
          </a:xfrm>
          <a:prstGeom prst="rtTriangl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11" name="Google Shape;111;p11"/>
          <p:cNvGrpSpPr/>
          <p:nvPr/>
        </p:nvGrpSpPr>
        <p:grpSpPr>
          <a:xfrm>
            <a:off x="5959222" y="4119576"/>
            <a:ext cx="2520952" cy="1024165"/>
            <a:chOff x="6917201" y="0"/>
            <a:chExt cx="2227777" cy="863400"/>
          </a:xfrm>
        </p:grpSpPr>
        <p:sp>
          <p:nvSpPr>
            <p:cNvPr id="112" name="Google Shape;112;p11"/>
            <p:cNvSpPr/>
            <p:nvPr/>
          </p:nvSpPr>
          <p:spPr>
            <a:xfrm>
              <a:off x="7641677" y="0"/>
              <a:ext cx="1503300" cy="863400"/>
            </a:xfrm>
            <a:prstGeom prst="parallelogram">
              <a:avLst>
                <a:gd fmla="val 158024" name="adj"/>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 name="Google Shape;113;p11"/>
            <p:cNvSpPr/>
            <p:nvPr/>
          </p:nvSpPr>
          <p:spPr>
            <a:xfrm>
              <a:off x="7279439" y="0"/>
              <a:ext cx="1503300" cy="863400"/>
            </a:xfrm>
            <a:prstGeom prst="parallelogram">
              <a:avLst>
                <a:gd fmla="val 158024" name="adj"/>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4" name="Google Shape;114;p11"/>
            <p:cNvSpPr/>
            <p:nvPr/>
          </p:nvSpPr>
          <p:spPr>
            <a:xfrm>
              <a:off x="6917201" y="0"/>
              <a:ext cx="1503300" cy="863400"/>
            </a:xfrm>
            <a:prstGeom prst="parallelogram">
              <a:avLst>
                <a:gd fmla="val 158024" name="adj"/>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15" name="Google Shape;115;p11"/>
          <p:cNvGrpSpPr/>
          <p:nvPr/>
        </p:nvGrpSpPr>
        <p:grpSpPr>
          <a:xfrm>
            <a:off x="199149" y="2"/>
            <a:ext cx="2795414" cy="1083308"/>
            <a:chOff x="6917201" y="0"/>
            <a:chExt cx="2227777" cy="863400"/>
          </a:xfrm>
        </p:grpSpPr>
        <p:sp>
          <p:nvSpPr>
            <p:cNvPr id="116" name="Google Shape;116;p11"/>
            <p:cNvSpPr/>
            <p:nvPr/>
          </p:nvSpPr>
          <p:spPr>
            <a:xfrm>
              <a:off x="7641677"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 name="Google Shape;117;p11"/>
            <p:cNvSpPr/>
            <p:nvPr/>
          </p:nvSpPr>
          <p:spPr>
            <a:xfrm>
              <a:off x="7279439"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8" name="Google Shape;118;p11"/>
            <p:cNvSpPr/>
            <p:nvPr/>
          </p:nvSpPr>
          <p:spPr>
            <a:xfrm>
              <a:off x="6917201"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19" name="Google Shape;119;p11"/>
          <p:cNvSpPr txBox="1"/>
          <p:nvPr>
            <p:ph hasCustomPrompt="1" type="title"/>
          </p:nvPr>
        </p:nvSpPr>
        <p:spPr>
          <a:xfrm>
            <a:off x="1385850" y="1383850"/>
            <a:ext cx="6372300" cy="1379700"/>
          </a:xfrm>
          <a:prstGeom prst="rect">
            <a:avLst/>
          </a:prstGeom>
        </p:spPr>
        <p:txBody>
          <a:bodyPr anchorCtr="0" anchor="ctr" bIns="91425" lIns="91425" spcFirstLastPara="1" rIns="91425" wrap="square" tIns="91425">
            <a:normAutofit/>
          </a:bodyPr>
          <a:lstStyle>
            <a:lvl1pPr lvl="0" algn="ctr">
              <a:spcBef>
                <a:spcPts val="0"/>
              </a:spcBef>
              <a:spcAft>
                <a:spcPts val="0"/>
              </a:spcAft>
              <a:buClr>
                <a:schemeClr val="dk2"/>
              </a:buClr>
              <a:buSzPts val="8600"/>
              <a:buNone/>
              <a:defRPr sz="8600">
                <a:solidFill>
                  <a:schemeClr val="dk2"/>
                </a:solidFill>
              </a:defRPr>
            </a:lvl1pPr>
            <a:lvl2pPr lvl="1" algn="ctr">
              <a:spcBef>
                <a:spcPts val="0"/>
              </a:spcBef>
              <a:spcAft>
                <a:spcPts val="0"/>
              </a:spcAft>
              <a:buClr>
                <a:schemeClr val="dk2"/>
              </a:buClr>
              <a:buSzPts val="8600"/>
              <a:buNone/>
              <a:defRPr sz="8600">
                <a:solidFill>
                  <a:schemeClr val="dk2"/>
                </a:solidFill>
              </a:defRPr>
            </a:lvl2pPr>
            <a:lvl3pPr lvl="2" algn="ctr">
              <a:spcBef>
                <a:spcPts val="0"/>
              </a:spcBef>
              <a:spcAft>
                <a:spcPts val="0"/>
              </a:spcAft>
              <a:buClr>
                <a:schemeClr val="dk2"/>
              </a:buClr>
              <a:buSzPts val="8600"/>
              <a:buNone/>
              <a:defRPr sz="8600">
                <a:solidFill>
                  <a:schemeClr val="dk2"/>
                </a:solidFill>
              </a:defRPr>
            </a:lvl3pPr>
            <a:lvl4pPr lvl="3" algn="ctr">
              <a:spcBef>
                <a:spcPts val="0"/>
              </a:spcBef>
              <a:spcAft>
                <a:spcPts val="0"/>
              </a:spcAft>
              <a:buClr>
                <a:schemeClr val="dk2"/>
              </a:buClr>
              <a:buSzPts val="8600"/>
              <a:buNone/>
              <a:defRPr sz="8600">
                <a:solidFill>
                  <a:schemeClr val="dk2"/>
                </a:solidFill>
              </a:defRPr>
            </a:lvl4pPr>
            <a:lvl5pPr lvl="4" algn="ctr">
              <a:spcBef>
                <a:spcPts val="0"/>
              </a:spcBef>
              <a:spcAft>
                <a:spcPts val="0"/>
              </a:spcAft>
              <a:buClr>
                <a:schemeClr val="dk2"/>
              </a:buClr>
              <a:buSzPts val="8600"/>
              <a:buNone/>
              <a:defRPr sz="8600">
                <a:solidFill>
                  <a:schemeClr val="dk2"/>
                </a:solidFill>
              </a:defRPr>
            </a:lvl5pPr>
            <a:lvl6pPr lvl="5" algn="ctr">
              <a:spcBef>
                <a:spcPts val="0"/>
              </a:spcBef>
              <a:spcAft>
                <a:spcPts val="0"/>
              </a:spcAft>
              <a:buClr>
                <a:schemeClr val="dk2"/>
              </a:buClr>
              <a:buSzPts val="8600"/>
              <a:buNone/>
              <a:defRPr sz="8600">
                <a:solidFill>
                  <a:schemeClr val="dk2"/>
                </a:solidFill>
              </a:defRPr>
            </a:lvl6pPr>
            <a:lvl7pPr lvl="6" algn="ctr">
              <a:spcBef>
                <a:spcPts val="0"/>
              </a:spcBef>
              <a:spcAft>
                <a:spcPts val="0"/>
              </a:spcAft>
              <a:buClr>
                <a:schemeClr val="dk2"/>
              </a:buClr>
              <a:buSzPts val="8600"/>
              <a:buNone/>
              <a:defRPr sz="8600">
                <a:solidFill>
                  <a:schemeClr val="dk2"/>
                </a:solidFill>
              </a:defRPr>
            </a:lvl7pPr>
            <a:lvl8pPr lvl="7" algn="ctr">
              <a:spcBef>
                <a:spcPts val="0"/>
              </a:spcBef>
              <a:spcAft>
                <a:spcPts val="0"/>
              </a:spcAft>
              <a:buClr>
                <a:schemeClr val="dk2"/>
              </a:buClr>
              <a:buSzPts val="8600"/>
              <a:buNone/>
              <a:defRPr sz="8600">
                <a:solidFill>
                  <a:schemeClr val="dk2"/>
                </a:solidFill>
              </a:defRPr>
            </a:lvl8pPr>
            <a:lvl9pPr lvl="8" algn="ctr">
              <a:spcBef>
                <a:spcPts val="0"/>
              </a:spcBef>
              <a:spcAft>
                <a:spcPts val="0"/>
              </a:spcAft>
              <a:buClr>
                <a:schemeClr val="dk2"/>
              </a:buClr>
              <a:buSzPts val="8600"/>
              <a:buNone/>
              <a:defRPr sz="8600">
                <a:solidFill>
                  <a:schemeClr val="dk2"/>
                </a:solidFill>
              </a:defRPr>
            </a:lvl9pPr>
          </a:lstStyle>
          <a:p>
            <a:r>
              <a:t>xx%</a:t>
            </a:r>
          </a:p>
        </p:txBody>
      </p:sp>
      <p:sp>
        <p:nvSpPr>
          <p:cNvPr id="120" name="Google Shape;120;p11"/>
          <p:cNvSpPr txBox="1"/>
          <p:nvPr>
            <p:ph idx="1" type="body"/>
          </p:nvPr>
        </p:nvSpPr>
        <p:spPr>
          <a:xfrm>
            <a:off x="1385850" y="2863850"/>
            <a:ext cx="6372300" cy="641100"/>
          </a:xfrm>
          <a:prstGeom prst="rect">
            <a:avLst/>
          </a:prstGeom>
        </p:spPr>
        <p:txBody>
          <a:bodyPr anchorCtr="0" anchor="t" bIns="91425" lIns="91425" spcFirstLastPara="1" rIns="91425" wrap="square" tIns="91425">
            <a:normAutofit/>
          </a:bodyPr>
          <a:lstStyle>
            <a:lvl1pPr indent="-311150" lvl="0" marL="457200" algn="ctr">
              <a:spcBef>
                <a:spcPts val="0"/>
              </a:spcBef>
              <a:spcAft>
                <a:spcPts val="0"/>
              </a:spcAft>
              <a:buSzPts val="1300"/>
              <a:buChar char="●"/>
              <a:defRPr/>
            </a:lvl1pPr>
            <a:lvl2pPr indent="-298450" lvl="1" marL="914400" algn="ctr">
              <a:spcBef>
                <a:spcPts val="0"/>
              </a:spcBef>
              <a:spcAft>
                <a:spcPts val="0"/>
              </a:spcAft>
              <a:buSzPts val="1100"/>
              <a:buChar char="○"/>
              <a:defRPr/>
            </a:lvl2pPr>
            <a:lvl3pPr indent="-298450" lvl="2" marL="1371600" algn="ctr">
              <a:spcBef>
                <a:spcPts val="0"/>
              </a:spcBef>
              <a:spcAft>
                <a:spcPts val="0"/>
              </a:spcAft>
              <a:buSzPts val="1100"/>
              <a:buChar char="■"/>
              <a:defRPr/>
            </a:lvl3pPr>
            <a:lvl4pPr indent="-298450" lvl="3" marL="1828800" algn="ctr">
              <a:spcBef>
                <a:spcPts val="0"/>
              </a:spcBef>
              <a:spcAft>
                <a:spcPts val="0"/>
              </a:spcAft>
              <a:buSzPts val="1100"/>
              <a:buChar char="●"/>
              <a:defRPr/>
            </a:lvl4pPr>
            <a:lvl5pPr indent="-298450" lvl="4" marL="2286000" algn="ctr">
              <a:spcBef>
                <a:spcPts val="0"/>
              </a:spcBef>
              <a:spcAft>
                <a:spcPts val="0"/>
              </a:spcAft>
              <a:buSzPts val="1100"/>
              <a:buChar char="○"/>
              <a:defRPr/>
            </a:lvl5pPr>
            <a:lvl6pPr indent="-298450" lvl="5" marL="2743200" algn="ctr">
              <a:spcBef>
                <a:spcPts val="0"/>
              </a:spcBef>
              <a:spcAft>
                <a:spcPts val="0"/>
              </a:spcAft>
              <a:buSzPts val="1100"/>
              <a:buChar char="■"/>
              <a:defRPr/>
            </a:lvl6pPr>
            <a:lvl7pPr indent="-298450" lvl="6" marL="3200400" algn="ctr">
              <a:spcBef>
                <a:spcPts val="0"/>
              </a:spcBef>
              <a:spcAft>
                <a:spcPts val="0"/>
              </a:spcAft>
              <a:buSzPts val="1100"/>
              <a:buChar char="●"/>
              <a:defRPr/>
            </a:lvl7pPr>
            <a:lvl8pPr indent="-298450" lvl="7" marL="3657600" algn="ctr">
              <a:spcBef>
                <a:spcPts val="0"/>
              </a:spcBef>
              <a:spcAft>
                <a:spcPts val="0"/>
              </a:spcAft>
              <a:buSzPts val="1100"/>
              <a:buChar char="○"/>
              <a:defRPr/>
            </a:lvl8pPr>
            <a:lvl9pPr indent="-298450" lvl="8" marL="4114800" algn="ctr">
              <a:spcBef>
                <a:spcPts val="0"/>
              </a:spcBef>
              <a:spcAft>
                <a:spcPts val="0"/>
              </a:spcAft>
              <a:buSzPts val="1100"/>
              <a:buChar char="■"/>
              <a:defRPr/>
            </a:lvl9pPr>
          </a:lstStyle>
          <a:p/>
        </p:txBody>
      </p:sp>
      <p:sp>
        <p:nvSpPr>
          <p:cNvPr id="121" name="Google Shape;121;p11"/>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22" name="Shape 122"/>
        <p:cNvGrpSpPr/>
        <p:nvPr/>
      </p:nvGrpSpPr>
      <p:grpSpPr>
        <a:xfrm>
          <a:off x="0" y="0"/>
          <a:ext cx="0" cy="0"/>
          <a:chOff x="0" y="0"/>
          <a:chExt cx="0" cy="0"/>
        </a:xfrm>
      </p:grpSpPr>
      <p:sp>
        <p:nvSpPr>
          <p:cNvPr id="123" name="Google Shape;123;p12"/>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hift">
    <p:bg>
      <p:bgPr>
        <a:solidFill>
          <a:schemeClr val="dk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1pPr>
            <a:lvl2pPr lvl="1">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2pPr>
            <a:lvl3pPr lvl="2">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3pPr>
            <a:lvl4pPr lvl="3">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4pPr>
            <a:lvl5pPr lvl="4">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5pPr>
            <a:lvl6pPr lvl="5">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6pPr>
            <a:lvl7pPr lvl="6">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7pPr>
            <a:lvl8pPr lvl="7">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8pPr>
            <a:lvl9pPr lvl="8">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9pPr>
          </a:lstStyle>
          <a:p/>
        </p:txBody>
      </p:sp>
      <p:sp>
        <p:nvSpPr>
          <p:cNvPr id="7" name="Google Shape;7;p1"/>
          <p:cNvSpPr txBox="1"/>
          <p:nvPr>
            <p:ph idx="1" type="body"/>
          </p:nvPr>
        </p:nvSpPr>
        <p:spPr>
          <a:xfrm>
            <a:off x="311700" y="1152475"/>
            <a:ext cx="8520600" cy="3391200"/>
          </a:xfrm>
          <a:prstGeom prst="rect">
            <a:avLst/>
          </a:prstGeom>
          <a:noFill/>
          <a:ln>
            <a:noFill/>
          </a:ln>
        </p:spPr>
        <p:txBody>
          <a:bodyPr anchorCtr="0" anchor="t" bIns="91425" lIns="91425" spcFirstLastPara="1" rIns="91425" wrap="square" tIns="91425">
            <a:normAutofit/>
          </a:bodyPr>
          <a:lstStyle>
            <a:lvl1pPr indent="-311150" lvl="0" marL="457200">
              <a:lnSpc>
                <a:spcPct val="115000"/>
              </a:lnSpc>
              <a:spcBef>
                <a:spcPts val="0"/>
              </a:spcBef>
              <a:spcAft>
                <a:spcPts val="0"/>
              </a:spcAft>
              <a:buClr>
                <a:schemeClr val="dk2"/>
              </a:buClr>
              <a:buSzPts val="1300"/>
              <a:buFont typeface="Calibri"/>
              <a:buChar char="●"/>
              <a:defRPr sz="1300">
                <a:solidFill>
                  <a:schemeClr val="dk2"/>
                </a:solidFill>
                <a:latin typeface="Calibri"/>
                <a:ea typeface="Calibri"/>
                <a:cs typeface="Calibri"/>
                <a:sym typeface="Calibri"/>
              </a:defRPr>
            </a:lvl1pPr>
            <a:lvl2pPr indent="-298450" lvl="1" marL="9144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2pPr>
            <a:lvl3pPr indent="-298450" lvl="2" marL="13716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3pPr>
            <a:lvl4pPr indent="-298450" lvl="3" marL="18288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4pPr>
            <a:lvl5pPr indent="-298450" lvl="4" marL="22860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5pPr>
            <a:lvl6pPr indent="-298450" lvl="5" marL="27432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6pPr>
            <a:lvl7pPr indent="-298450" lvl="6" marL="32004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7pPr>
            <a:lvl8pPr indent="-298450" lvl="7" marL="36576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8pPr>
            <a:lvl9pPr indent="-298450" lvl="8" marL="41148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9pPr>
          </a:lstStyle>
          <a:p/>
        </p:txBody>
      </p:sp>
      <p:sp>
        <p:nvSpPr>
          <p:cNvPr id="8" name="Google Shape;8;p1"/>
          <p:cNvSpPr txBox="1"/>
          <p:nvPr>
            <p:ph idx="12" type="sldNum"/>
          </p:nvPr>
        </p:nvSpPr>
        <p:spPr>
          <a:xfrm>
            <a:off x="8390734" y="4543668"/>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latin typeface="Nunito"/>
                <a:ea typeface="Nunito"/>
                <a:cs typeface="Nunito"/>
                <a:sym typeface="Nunito"/>
              </a:defRPr>
            </a:lvl1pPr>
            <a:lvl2pPr lvl="1" algn="r">
              <a:buNone/>
              <a:defRPr sz="1000">
                <a:solidFill>
                  <a:schemeClr val="dk2"/>
                </a:solidFill>
                <a:latin typeface="Nunito"/>
                <a:ea typeface="Nunito"/>
                <a:cs typeface="Nunito"/>
                <a:sym typeface="Nunito"/>
              </a:defRPr>
            </a:lvl2pPr>
            <a:lvl3pPr lvl="2" algn="r">
              <a:buNone/>
              <a:defRPr sz="1000">
                <a:solidFill>
                  <a:schemeClr val="dk2"/>
                </a:solidFill>
                <a:latin typeface="Nunito"/>
                <a:ea typeface="Nunito"/>
                <a:cs typeface="Nunito"/>
                <a:sym typeface="Nunito"/>
              </a:defRPr>
            </a:lvl3pPr>
            <a:lvl4pPr lvl="3" algn="r">
              <a:buNone/>
              <a:defRPr sz="1000">
                <a:solidFill>
                  <a:schemeClr val="dk2"/>
                </a:solidFill>
                <a:latin typeface="Nunito"/>
                <a:ea typeface="Nunito"/>
                <a:cs typeface="Nunito"/>
                <a:sym typeface="Nunito"/>
              </a:defRPr>
            </a:lvl4pPr>
            <a:lvl5pPr lvl="4" algn="r">
              <a:buNone/>
              <a:defRPr sz="1000">
                <a:solidFill>
                  <a:schemeClr val="dk2"/>
                </a:solidFill>
                <a:latin typeface="Nunito"/>
                <a:ea typeface="Nunito"/>
                <a:cs typeface="Nunito"/>
                <a:sym typeface="Nunito"/>
              </a:defRPr>
            </a:lvl5pPr>
            <a:lvl6pPr lvl="5" algn="r">
              <a:buNone/>
              <a:defRPr sz="1000">
                <a:solidFill>
                  <a:schemeClr val="dk2"/>
                </a:solidFill>
                <a:latin typeface="Nunito"/>
                <a:ea typeface="Nunito"/>
                <a:cs typeface="Nunito"/>
                <a:sym typeface="Nunito"/>
              </a:defRPr>
            </a:lvl6pPr>
            <a:lvl7pPr lvl="6" algn="r">
              <a:buNone/>
              <a:defRPr sz="1000">
                <a:solidFill>
                  <a:schemeClr val="dk2"/>
                </a:solidFill>
                <a:latin typeface="Nunito"/>
                <a:ea typeface="Nunito"/>
                <a:cs typeface="Nunito"/>
                <a:sym typeface="Nunito"/>
              </a:defRPr>
            </a:lvl7pPr>
            <a:lvl8pPr lvl="7" algn="r">
              <a:buNone/>
              <a:defRPr sz="1000">
                <a:solidFill>
                  <a:schemeClr val="dk2"/>
                </a:solidFill>
                <a:latin typeface="Nunito"/>
                <a:ea typeface="Nunito"/>
                <a:cs typeface="Nunito"/>
                <a:sym typeface="Nunito"/>
              </a:defRPr>
            </a:lvl8pPr>
            <a:lvl9pPr lvl="8" algn="r">
              <a:buNone/>
              <a:defRPr sz="1000">
                <a:solidFill>
                  <a:schemeClr val="dk2"/>
                </a:solidFill>
                <a:latin typeface="Nunito"/>
                <a:ea typeface="Nunito"/>
                <a:cs typeface="Nunito"/>
                <a:sym typeface="Nunito"/>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hyperlink" Target="https://www.stretchitbodyjewellery.co.uk/"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accent5"/>
        </a:solidFill>
      </p:bgPr>
    </p:bg>
    <p:spTree>
      <p:nvGrpSpPr>
        <p:cNvPr id="127" name="Shape 127"/>
        <p:cNvGrpSpPr/>
        <p:nvPr/>
      </p:nvGrpSpPr>
      <p:grpSpPr>
        <a:xfrm>
          <a:off x="0" y="0"/>
          <a:ext cx="0" cy="0"/>
          <a:chOff x="0" y="0"/>
          <a:chExt cx="0" cy="0"/>
        </a:xfrm>
      </p:grpSpPr>
      <p:sp>
        <p:nvSpPr>
          <p:cNvPr id="128" name="Google Shape;128;p13"/>
          <p:cNvSpPr txBox="1"/>
          <p:nvPr>
            <p:ph type="ctrTitle"/>
          </p:nvPr>
        </p:nvSpPr>
        <p:spPr>
          <a:xfrm>
            <a:off x="3018250" y="1098900"/>
            <a:ext cx="5881200" cy="24435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SzPts val="1100"/>
              <a:buNone/>
            </a:pPr>
            <a:r>
              <a:rPr b="1" lang="en-GB" sz="3930">
                <a:latin typeface="Calibri"/>
                <a:ea typeface="Calibri"/>
                <a:cs typeface="Calibri"/>
                <a:sym typeface="Calibri"/>
              </a:rPr>
              <a:t>The Ultimate Beginner's Guide to Ear Stretching Jewelry</a:t>
            </a:r>
            <a:endParaRPr b="1" sz="3930">
              <a:latin typeface="Calibri"/>
              <a:ea typeface="Calibri"/>
              <a:cs typeface="Calibri"/>
              <a:sym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accent5"/>
        </a:solidFill>
      </p:bgPr>
    </p:bg>
    <p:spTree>
      <p:nvGrpSpPr>
        <p:cNvPr id="132" name="Shape 132"/>
        <p:cNvGrpSpPr/>
        <p:nvPr/>
      </p:nvGrpSpPr>
      <p:grpSpPr>
        <a:xfrm>
          <a:off x="0" y="0"/>
          <a:ext cx="0" cy="0"/>
          <a:chOff x="0" y="0"/>
          <a:chExt cx="0" cy="0"/>
        </a:xfrm>
      </p:grpSpPr>
      <p:sp>
        <p:nvSpPr>
          <p:cNvPr id="133" name="Google Shape;133;p14"/>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b="1" lang="en-GB">
                <a:latin typeface="Calibri"/>
                <a:ea typeface="Calibri"/>
                <a:cs typeface="Calibri"/>
                <a:sym typeface="Calibri"/>
              </a:rPr>
              <a:t>What Is Ear Stretching Jewelry?</a:t>
            </a:r>
            <a:endParaRPr b="1" sz="3000">
              <a:latin typeface="Calibri"/>
              <a:ea typeface="Calibri"/>
              <a:cs typeface="Calibri"/>
              <a:sym typeface="Calibri"/>
            </a:endParaRPr>
          </a:p>
        </p:txBody>
      </p:sp>
      <p:sp>
        <p:nvSpPr>
          <p:cNvPr id="134" name="Google Shape;134;p14"/>
          <p:cNvSpPr txBox="1"/>
          <p:nvPr>
            <p:ph idx="1" type="body"/>
          </p:nvPr>
        </p:nvSpPr>
        <p:spPr>
          <a:xfrm>
            <a:off x="1158900" y="1671875"/>
            <a:ext cx="7038900" cy="2911200"/>
          </a:xfrm>
          <a:prstGeom prst="rect">
            <a:avLst/>
          </a:prstGeom>
          <a:solidFill>
            <a:schemeClr val="dk1"/>
          </a:solidFill>
        </p:spPr>
        <p:txBody>
          <a:bodyPr anchorCtr="0" anchor="t" bIns="91425" lIns="91425" spcFirstLastPara="1" rIns="91425" wrap="square" tIns="91425">
            <a:normAutofit/>
          </a:bodyPr>
          <a:lstStyle/>
          <a:p>
            <a:pPr indent="0" lvl="0" marL="0" rtl="0" algn="just">
              <a:spcBef>
                <a:spcPts val="0"/>
              </a:spcBef>
              <a:spcAft>
                <a:spcPts val="1200"/>
              </a:spcAft>
              <a:buNone/>
            </a:pPr>
            <a:r>
              <a:rPr lang="en-GB" sz="2100">
                <a:solidFill>
                  <a:schemeClr val="lt1"/>
                </a:solidFill>
                <a:highlight>
                  <a:schemeClr val="dk1"/>
                </a:highlight>
              </a:rPr>
              <a:t>Ear stretching jewelry is designed to gradually expand the size of a pierced earlobe. It allows the ear to stretch safely over time rather than all at once. This practice is popular for both self-expression and cultural reasons. Beginners should focus on slow, controlled stretching.</a:t>
            </a:r>
            <a:endParaRPr sz="2100">
              <a:solidFill>
                <a:schemeClr val="lt1"/>
              </a:solidFill>
              <a:highlight>
                <a:schemeClr val="dk1"/>
              </a:highlight>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accent5"/>
        </a:solidFill>
      </p:bgPr>
    </p:bg>
    <p:spTree>
      <p:nvGrpSpPr>
        <p:cNvPr id="138" name="Shape 138"/>
        <p:cNvGrpSpPr/>
        <p:nvPr/>
      </p:nvGrpSpPr>
      <p:grpSpPr>
        <a:xfrm>
          <a:off x="0" y="0"/>
          <a:ext cx="0" cy="0"/>
          <a:chOff x="0" y="0"/>
          <a:chExt cx="0" cy="0"/>
        </a:xfrm>
      </p:grpSpPr>
      <p:sp>
        <p:nvSpPr>
          <p:cNvPr id="139" name="Google Shape;139;p15"/>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b="1" lang="en-GB">
                <a:latin typeface="Calibri"/>
                <a:ea typeface="Calibri"/>
                <a:cs typeface="Calibri"/>
                <a:sym typeface="Calibri"/>
              </a:rPr>
              <a:t>Types of Ear Stretching Jewelry</a:t>
            </a:r>
            <a:endParaRPr b="1" sz="3000">
              <a:latin typeface="Calibri"/>
              <a:ea typeface="Calibri"/>
              <a:cs typeface="Calibri"/>
              <a:sym typeface="Calibri"/>
            </a:endParaRPr>
          </a:p>
        </p:txBody>
      </p:sp>
      <p:sp>
        <p:nvSpPr>
          <p:cNvPr id="140" name="Google Shape;140;p15"/>
          <p:cNvSpPr txBox="1"/>
          <p:nvPr>
            <p:ph idx="1" type="body"/>
          </p:nvPr>
        </p:nvSpPr>
        <p:spPr>
          <a:xfrm>
            <a:off x="1158900" y="1671875"/>
            <a:ext cx="7038900" cy="2911200"/>
          </a:xfrm>
          <a:prstGeom prst="rect">
            <a:avLst/>
          </a:prstGeom>
        </p:spPr>
        <p:txBody>
          <a:bodyPr anchorCtr="0" anchor="t" bIns="91425" lIns="91425" spcFirstLastPara="1" rIns="91425" wrap="square" tIns="91425">
            <a:normAutofit/>
          </a:bodyPr>
          <a:lstStyle/>
          <a:p>
            <a:pPr indent="0" lvl="0" marL="0" rtl="0" algn="just">
              <a:spcBef>
                <a:spcPts val="0"/>
              </a:spcBef>
              <a:spcAft>
                <a:spcPts val="1200"/>
              </a:spcAft>
              <a:buNone/>
            </a:pPr>
            <a:r>
              <a:rPr lang="en-GB" sz="2100">
                <a:solidFill>
                  <a:schemeClr val="lt1"/>
                </a:solidFill>
              </a:rPr>
              <a:t>Common types include tapers, plugs, tunnels, and spirals. Tapers help guide the stretch, while plugs and tunnels are worn once a size is achieved. Materials and shapes vary depending on comfort and style. Choosing the right type is essential for safe stretching.</a:t>
            </a:r>
            <a:endParaRPr sz="2100">
              <a:solidFill>
                <a:schemeClr val="lt1"/>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accent5"/>
        </a:solidFill>
      </p:bgPr>
    </p:bg>
    <p:spTree>
      <p:nvGrpSpPr>
        <p:cNvPr id="144" name="Shape 144"/>
        <p:cNvGrpSpPr/>
        <p:nvPr/>
      </p:nvGrpSpPr>
      <p:grpSpPr>
        <a:xfrm>
          <a:off x="0" y="0"/>
          <a:ext cx="0" cy="0"/>
          <a:chOff x="0" y="0"/>
          <a:chExt cx="0" cy="0"/>
        </a:xfrm>
      </p:grpSpPr>
      <p:sp>
        <p:nvSpPr>
          <p:cNvPr id="145" name="Google Shape;145;p16"/>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b="1" lang="en-GB">
                <a:latin typeface="Calibri"/>
                <a:ea typeface="Calibri"/>
                <a:cs typeface="Calibri"/>
                <a:sym typeface="Calibri"/>
              </a:rPr>
              <a:t>Best Materials for Beginners</a:t>
            </a:r>
            <a:endParaRPr b="1" sz="3000">
              <a:latin typeface="Calibri"/>
              <a:ea typeface="Calibri"/>
              <a:cs typeface="Calibri"/>
              <a:sym typeface="Calibri"/>
            </a:endParaRPr>
          </a:p>
        </p:txBody>
      </p:sp>
      <p:sp>
        <p:nvSpPr>
          <p:cNvPr id="146" name="Google Shape;146;p16"/>
          <p:cNvSpPr txBox="1"/>
          <p:nvPr>
            <p:ph idx="1" type="body"/>
          </p:nvPr>
        </p:nvSpPr>
        <p:spPr>
          <a:xfrm>
            <a:off x="1158900" y="1671875"/>
            <a:ext cx="7038900" cy="2911200"/>
          </a:xfrm>
          <a:prstGeom prst="rect">
            <a:avLst/>
          </a:prstGeom>
        </p:spPr>
        <p:txBody>
          <a:bodyPr anchorCtr="0" anchor="t" bIns="91425" lIns="91425" spcFirstLastPara="1" rIns="91425" wrap="square" tIns="91425">
            <a:normAutofit/>
          </a:bodyPr>
          <a:lstStyle/>
          <a:p>
            <a:pPr indent="0" lvl="0" marL="0" rtl="0" algn="just">
              <a:spcBef>
                <a:spcPts val="0"/>
              </a:spcBef>
              <a:spcAft>
                <a:spcPts val="1200"/>
              </a:spcAft>
              <a:buNone/>
            </a:pPr>
            <a:r>
              <a:rPr lang="en-GB" sz="2100">
                <a:solidFill>
                  <a:schemeClr val="lt1"/>
                </a:solidFill>
              </a:rPr>
              <a:t>Glass, surgical steel, titanium, and stone are ideal materials for beginners. These options are smooth, non-porous, and reduce the risk of irritation. Avoid acrylic during early stages, as it can harbor bacteria. High-quality materials promote healing and comfort.</a:t>
            </a:r>
            <a:endParaRPr sz="2100">
              <a:solidFill>
                <a:schemeClr val="lt1"/>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accent5"/>
        </a:solidFill>
      </p:bgPr>
    </p:bg>
    <p:spTree>
      <p:nvGrpSpPr>
        <p:cNvPr id="150" name="Shape 150"/>
        <p:cNvGrpSpPr/>
        <p:nvPr/>
      </p:nvGrpSpPr>
      <p:grpSpPr>
        <a:xfrm>
          <a:off x="0" y="0"/>
          <a:ext cx="0" cy="0"/>
          <a:chOff x="0" y="0"/>
          <a:chExt cx="0" cy="0"/>
        </a:xfrm>
      </p:grpSpPr>
      <p:sp>
        <p:nvSpPr>
          <p:cNvPr id="151" name="Google Shape;151;p17"/>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b="1" lang="en-GB">
                <a:latin typeface="Calibri"/>
                <a:ea typeface="Calibri"/>
                <a:cs typeface="Calibri"/>
                <a:sym typeface="Calibri"/>
              </a:rPr>
              <a:t>Choosing the Right Size and Gauge</a:t>
            </a:r>
            <a:endParaRPr b="1" sz="3000">
              <a:latin typeface="Calibri"/>
              <a:ea typeface="Calibri"/>
              <a:cs typeface="Calibri"/>
              <a:sym typeface="Calibri"/>
            </a:endParaRPr>
          </a:p>
        </p:txBody>
      </p:sp>
      <p:sp>
        <p:nvSpPr>
          <p:cNvPr id="152" name="Google Shape;152;p17"/>
          <p:cNvSpPr txBox="1"/>
          <p:nvPr>
            <p:ph idx="1" type="body"/>
          </p:nvPr>
        </p:nvSpPr>
        <p:spPr>
          <a:xfrm>
            <a:off x="1158900" y="1671875"/>
            <a:ext cx="7038900" cy="2911200"/>
          </a:xfrm>
          <a:prstGeom prst="rect">
            <a:avLst/>
          </a:prstGeom>
        </p:spPr>
        <p:txBody>
          <a:bodyPr anchorCtr="0" anchor="t" bIns="91425" lIns="91425" spcFirstLastPara="1" rIns="91425" wrap="square" tIns="91425">
            <a:normAutofit/>
          </a:bodyPr>
          <a:lstStyle/>
          <a:p>
            <a:pPr indent="0" lvl="0" marL="0" rtl="0" algn="just">
              <a:spcBef>
                <a:spcPts val="0"/>
              </a:spcBef>
              <a:spcAft>
                <a:spcPts val="1200"/>
              </a:spcAft>
              <a:buNone/>
            </a:pPr>
            <a:r>
              <a:rPr lang="en-GB" sz="2100">
                <a:solidFill>
                  <a:schemeClr val="lt1"/>
                </a:solidFill>
              </a:rPr>
              <a:t>Ear stretching is measured in gauges or millimeters, starting from standard piercings. Beginners should increase sizes gradually to prevent tearing or blowouts. Rushing the process can cause pain and damage. Patience is key to healthy stretching.</a:t>
            </a:r>
            <a:endParaRPr sz="2100">
              <a:solidFill>
                <a:schemeClr val="lt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accent5"/>
        </a:solidFill>
      </p:bgPr>
    </p:bg>
    <p:spTree>
      <p:nvGrpSpPr>
        <p:cNvPr id="156" name="Shape 156"/>
        <p:cNvGrpSpPr/>
        <p:nvPr/>
      </p:nvGrpSpPr>
      <p:grpSpPr>
        <a:xfrm>
          <a:off x="0" y="0"/>
          <a:ext cx="0" cy="0"/>
          <a:chOff x="0" y="0"/>
          <a:chExt cx="0" cy="0"/>
        </a:xfrm>
      </p:grpSpPr>
      <p:sp>
        <p:nvSpPr>
          <p:cNvPr id="157" name="Google Shape;157;p18"/>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b="1" lang="en-GB">
                <a:latin typeface="Calibri"/>
                <a:ea typeface="Calibri"/>
                <a:cs typeface="Calibri"/>
                <a:sym typeface="Calibri"/>
              </a:rPr>
              <a:t>How to Stretch Your Ears Safely</a:t>
            </a:r>
            <a:endParaRPr b="1" sz="3000">
              <a:latin typeface="Calibri"/>
              <a:ea typeface="Calibri"/>
              <a:cs typeface="Calibri"/>
              <a:sym typeface="Calibri"/>
            </a:endParaRPr>
          </a:p>
        </p:txBody>
      </p:sp>
      <p:sp>
        <p:nvSpPr>
          <p:cNvPr id="158" name="Google Shape;158;p18"/>
          <p:cNvSpPr txBox="1"/>
          <p:nvPr>
            <p:ph idx="1" type="body"/>
          </p:nvPr>
        </p:nvSpPr>
        <p:spPr>
          <a:xfrm>
            <a:off x="1158900" y="1671875"/>
            <a:ext cx="7038900" cy="2911200"/>
          </a:xfrm>
          <a:prstGeom prst="rect">
            <a:avLst/>
          </a:prstGeom>
        </p:spPr>
        <p:txBody>
          <a:bodyPr anchorCtr="0" anchor="t" bIns="91425" lIns="91425" spcFirstLastPara="1" rIns="91425" wrap="square" tIns="91425">
            <a:normAutofit/>
          </a:bodyPr>
          <a:lstStyle/>
          <a:p>
            <a:pPr indent="0" lvl="0" marL="0" rtl="0" algn="just">
              <a:spcBef>
                <a:spcPts val="0"/>
              </a:spcBef>
              <a:spcAft>
                <a:spcPts val="1200"/>
              </a:spcAft>
              <a:buNone/>
            </a:pPr>
            <a:r>
              <a:rPr lang="en-GB" sz="2100">
                <a:solidFill>
                  <a:schemeClr val="lt1"/>
                </a:solidFill>
              </a:rPr>
              <a:t>Always stretch clean, healed piercings using proper lubrication. Insert jewelry slowly and never force it through resistance. Allow enough healing time between size increases. Listening to your body helps prevent injury.</a:t>
            </a:r>
            <a:endParaRPr sz="2100">
              <a:solidFill>
                <a:schemeClr val="lt1"/>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accent5"/>
        </a:solidFill>
      </p:bgPr>
    </p:bg>
    <p:spTree>
      <p:nvGrpSpPr>
        <p:cNvPr id="162" name="Shape 162"/>
        <p:cNvGrpSpPr/>
        <p:nvPr/>
      </p:nvGrpSpPr>
      <p:grpSpPr>
        <a:xfrm>
          <a:off x="0" y="0"/>
          <a:ext cx="0" cy="0"/>
          <a:chOff x="0" y="0"/>
          <a:chExt cx="0" cy="0"/>
        </a:xfrm>
      </p:grpSpPr>
      <p:sp>
        <p:nvSpPr>
          <p:cNvPr id="163" name="Google Shape;163;p19"/>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b="1" lang="en-GB" sz="3000">
                <a:latin typeface="Calibri"/>
                <a:ea typeface="Calibri"/>
                <a:cs typeface="Calibri"/>
                <a:sym typeface="Calibri"/>
              </a:rPr>
              <a:t>Thank You</a:t>
            </a:r>
            <a:endParaRPr b="1" sz="3000">
              <a:latin typeface="Calibri"/>
              <a:ea typeface="Calibri"/>
              <a:cs typeface="Calibri"/>
              <a:sym typeface="Calibri"/>
            </a:endParaRPr>
          </a:p>
        </p:txBody>
      </p:sp>
      <p:sp>
        <p:nvSpPr>
          <p:cNvPr id="164" name="Google Shape;164;p19"/>
          <p:cNvSpPr txBox="1"/>
          <p:nvPr>
            <p:ph idx="1" type="body"/>
          </p:nvPr>
        </p:nvSpPr>
        <p:spPr>
          <a:xfrm>
            <a:off x="1158900" y="1671875"/>
            <a:ext cx="7038900" cy="2911200"/>
          </a:xfrm>
          <a:prstGeom prst="rect">
            <a:avLst/>
          </a:prstGeom>
          <a:solidFill>
            <a:schemeClr val="dk1"/>
          </a:solidFill>
        </p:spPr>
        <p:txBody>
          <a:bodyPr anchorCtr="0" anchor="t" bIns="91425" lIns="91425" spcFirstLastPara="1" rIns="91425" wrap="square" tIns="91425">
            <a:normAutofit/>
          </a:bodyPr>
          <a:lstStyle/>
          <a:p>
            <a:pPr indent="0" lvl="0" marL="0" rtl="0" algn="l">
              <a:spcBef>
                <a:spcPts val="0"/>
              </a:spcBef>
              <a:spcAft>
                <a:spcPts val="1200"/>
              </a:spcAft>
              <a:buNone/>
            </a:pPr>
            <a:r>
              <a:rPr b="1" lang="en-GB" sz="2100">
                <a:latin typeface="Calibri"/>
                <a:ea typeface="Calibri"/>
                <a:cs typeface="Calibri"/>
                <a:sym typeface="Calibri"/>
              </a:rPr>
              <a:t>Website:</a:t>
            </a:r>
            <a:r>
              <a:rPr lang="en-GB" sz="2100">
                <a:latin typeface="Calibri"/>
                <a:ea typeface="Calibri"/>
                <a:cs typeface="Calibri"/>
                <a:sym typeface="Calibri"/>
              </a:rPr>
              <a:t> </a:t>
            </a:r>
            <a:r>
              <a:rPr i="1" lang="en-GB" sz="2100" u="sng">
                <a:solidFill>
                  <a:schemeClr val="lt1"/>
                </a:solidFill>
                <a:hlinkClick r:id="rId3">
                  <a:extLst>
                    <a:ext uri="{A12FA001-AC4F-418D-AE19-62706E023703}">
                      <ahyp:hlinkClr val="tx"/>
                    </a:ext>
                  </a:extLst>
                </a:hlinkClick>
              </a:rPr>
              <a:t>https://www.stretchitbodyjewellery.co.uk/</a:t>
            </a:r>
            <a:endParaRPr i="1" sz="2400">
              <a:solidFill>
                <a:schemeClr val="lt1"/>
              </a:solidFill>
            </a:endParaRPr>
          </a:p>
        </p:txBody>
      </p:sp>
    </p:spTree>
  </p:cSld>
  <p:clrMapOvr>
    <a:masterClrMapping/>
  </p:clrMapOvr>
</p:sld>
</file>

<file path=ppt/theme/theme1.xml><?xml version="1.0" encoding="utf-8"?>
<a:theme xmlns:a="http://schemas.openxmlformats.org/drawingml/2006/main" xmlns:r="http://schemas.openxmlformats.org/officeDocument/2006/relationships" name="Shift">
  <a:themeElements>
    <a:clrScheme name="Shift">
      <a:dk1>
        <a:srgbClr val="FFFFFF"/>
      </a:dk1>
      <a:lt1>
        <a:srgbClr val="AF7B51"/>
      </a:lt1>
      <a:dk2>
        <a:srgbClr val="233A44"/>
      </a:dk2>
      <a:lt2>
        <a:srgbClr val="D9D9D9"/>
      </a:lt2>
      <a:accent1>
        <a:srgbClr val="00796B"/>
      </a:accent1>
      <a:accent2>
        <a:srgbClr val="D9563F"/>
      </a:accent2>
      <a:accent3>
        <a:srgbClr val="C4A15A"/>
      </a:accent3>
      <a:accent4>
        <a:srgbClr val="14F597"/>
      </a:accent4>
      <a:accent5>
        <a:srgbClr val="3D4594"/>
      </a:accent5>
      <a:accent6>
        <a:srgbClr val="163EF5"/>
      </a:accent6>
      <a:hlink>
        <a:srgbClr val="3D4594"/>
      </a:hlink>
      <a:folHlink>
        <a:srgbClr val="3D459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