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c467f41714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c467f41714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c46c6d04b7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c46c6d04b7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c46c6d04b7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c46c6d04b7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c46c6d04b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c46c6d04b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c46c6d04b7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c46c6d04b7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c46c6d04b7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c46c6d04b7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pprx.co.uk/product/mounjar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924200"/>
          </a:xfrm>
          <a:prstGeom prst="rect">
            <a:avLst/>
          </a:prstGeom>
          <a:solidFill>
            <a:schemeClr val="dk1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9900"/>
                </a:solidFill>
                <a:highlight>
                  <a:schemeClr val="dk1"/>
                </a:highlight>
                <a:latin typeface="Calibri"/>
                <a:ea typeface="Calibri"/>
                <a:cs typeface="Calibri"/>
                <a:sym typeface="Calibri"/>
              </a:rPr>
              <a:t>The Complete Guide to Choosing a Mounjaro Weight Loss Pen</a:t>
            </a:r>
            <a:endParaRPr b="1" sz="3600">
              <a:solidFill>
                <a:srgbClr val="FF9900"/>
              </a:solidFill>
              <a:highlight>
                <a:schemeClr val="dk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3"/>
          <p:cNvSpPr txBox="1"/>
          <p:nvPr/>
        </p:nvSpPr>
        <p:spPr>
          <a:xfrm>
            <a:off x="4893850" y="1440875"/>
            <a:ext cx="4288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Understand What Mounjaro Is and How It Works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4"/>
          <p:cNvSpPr txBox="1"/>
          <p:nvPr>
            <p:ph idx="1" type="body"/>
          </p:nvPr>
        </p:nvSpPr>
        <p:spPr>
          <a:xfrm>
            <a:off x="1297500" y="1659575"/>
            <a:ext cx="7038900" cy="222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Mounjaro (tirzepatide) is a once-weekly injectable medication originally approved for type 2 diabetes that is also prescribed for weight loss. It works by mimicking GIP and GLP-1 hormones, which help regulate blood sugar, reduce appetite, and increase feelings of fullness. Understanding how it works helps you set realistic expectations before choosing a dose.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5"/>
          <p:cNvSpPr txBox="1"/>
          <p:nvPr>
            <p:ph type="title"/>
          </p:nvPr>
        </p:nvSpPr>
        <p:spPr>
          <a:xfrm>
            <a:off x="1343500" y="420175"/>
            <a:ext cx="7038900" cy="6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Know the Available Dosage Strengths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5"/>
          <p:cNvSpPr txBox="1"/>
          <p:nvPr>
            <p:ph idx="1" type="body"/>
          </p:nvPr>
        </p:nvSpPr>
        <p:spPr>
          <a:xfrm>
            <a:off x="1297500" y="1273100"/>
            <a:ext cx="7038900" cy="189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Mounjaro comes in different dose strengths (typically starting at 2.5 mg and gradually increasing). The right “pen” isn’t about brand type — it’s about the correct dose prescribed for you. Most people start at a lower dose to allow the body to adjust and reduce side effects before increasing gradually.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"/>
          <p:cNvSpPr txBox="1"/>
          <p:nvPr>
            <p:ph type="title"/>
          </p:nvPr>
        </p:nvSpPr>
        <p:spPr>
          <a:xfrm>
            <a:off x="1297500" y="393750"/>
            <a:ext cx="7038900" cy="101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Consider Your Weight Loss Goals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6"/>
          <p:cNvSpPr txBox="1"/>
          <p:nvPr>
            <p:ph idx="1" type="body"/>
          </p:nvPr>
        </p:nvSpPr>
        <p:spPr>
          <a:xfrm>
            <a:off x="1297500" y="1567550"/>
            <a:ext cx="70389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Your starting weight, BMI, and overall health goals play a major role in selecting the appropriate dosage. Someone aiming for moderate weight loss may remain on a mid-range dose, while others under medical supervision may increase to higher strengths for enhanced results.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Evaluate Your Medical History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7"/>
          <p:cNvSpPr txBox="1"/>
          <p:nvPr>
            <p:ph idx="1" type="body"/>
          </p:nvPr>
        </p:nvSpPr>
        <p:spPr>
          <a:xfrm>
            <a:off x="1297500" y="1567550"/>
            <a:ext cx="7038900" cy="189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Pre-existing conditions such as thyroid disorders, pancreatitis history, gallbladder issues, or digestive sensitivity can influence whether this medication is suitable. Always discuss your full medical history with a licensed healthcare provider before choosing or adjusting a pen strength.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Be Aware of Possible Side Effects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8"/>
          <p:cNvSpPr txBox="1"/>
          <p:nvPr>
            <p:ph idx="1" type="body"/>
          </p:nvPr>
        </p:nvSpPr>
        <p:spPr>
          <a:xfrm>
            <a:off x="1297500" y="1567550"/>
            <a:ext cx="7038900" cy="147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Common side effects include nausea, vomiting, diarrhea, constipation, and decreased appetite. Starting with a lower dose and titrating slowly helps minimize discomfort. Choosing the right pen often means balancing effectiveness with tolerability.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9"/>
          <p:cNvSpPr txBox="1"/>
          <p:nvPr>
            <p:ph idx="1" type="body"/>
          </p:nvPr>
        </p:nvSpPr>
        <p:spPr>
          <a:xfrm>
            <a:off x="1380275" y="148470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i="1" lang="en-GB" sz="2400">
                <a:latin typeface="Calibri"/>
                <a:ea typeface="Calibri"/>
                <a:cs typeface="Calibri"/>
                <a:sym typeface="Calibri"/>
              </a:rPr>
              <a:t>Website:</a:t>
            </a:r>
            <a:r>
              <a:rPr lang="en-GB"/>
              <a:t> </a:t>
            </a:r>
            <a:r>
              <a:rPr b="1" i="1" lang="en-GB" sz="2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https://www.pprx.co.uk/product/mounjaro/</a:t>
            </a:r>
            <a:endParaRPr b="1" i="1"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