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Nunito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Nunito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Nunito-italic.fntdata"/><Relationship Id="rId14" Type="http://schemas.openxmlformats.org/officeDocument/2006/relationships/font" Target="fonts/Nunito-bold.fntdata"/><Relationship Id="rId16" Type="http://schemas.openxmlformats.org/officeDocument/2006/relationships/font" Target="fonts/Nuni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28b88e74705_0_2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28b88e74705_0_2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aae3ec5457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aae3ec5457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aae3ec5457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3aae3ec5457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aae3ec5457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aae3ec5457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aae3ec5457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3aae3ec5457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aae3ec5457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3aae3ec5457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2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Google Shape;119;p11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Google Shape;121;p1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3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p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4" name="Google Shape;54;p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Google Shape;61;p5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Google Shape;69;p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7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Google Shape;76;p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8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Google Shape;94;p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Google Shape;100;p9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9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Google Shape;102;p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0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Google Shape;108;p1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sundaytreat.com/what-we-do/social-media-video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/>
          <p:nvPr>
            <p:ph type="ctrTitle"/>
          </p:nvPr>
        </p:nvSpPr>
        <p:spPr>
          <a:xfrm>
            <a:off x="3018250" y="1098900"/>
            <a:ext cx="5881200" cy="2443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 sz="3930">
                <a:latin typeface="Calibri"/>
                <a:ea typeface="Calibri"/>
                <a:cs typeface="Calibri"/>
                <a:sym typeface="Calibri"/>
              </a:rPr>
              <a:t>The Ultimate Beginner's Guide to Influencer Video Marketing</a:t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Calibri"/>
                <a:ea typeface="Calibri"/>
                <a:cs typeface="Calibri"/>
                <a:sym typeface="Calibri"/>
              </a:rPr>
              <a:t>Understanding Influencer Marketing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4"/>
          <p:cNvSpPr txBox="1"/>
          <p:nvPr>
            <p:ph idx="1" type="body"/>
          </p:nvPr>
        </p:nvSpPr>
        <p:spPr>
          <a:xfrm>
            <a:off x="1158900" y="1671875"/>
            <a:ext cx="7038900" cy="2911200"/>
          </a:xfrm>
          <a:prstGeom prst="rect">
            <a:avLst/>
          </a:prstGeom>
          <a:solidFill>
            <a:schemeClr val="dk1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100">
                <a:solidFill>
                  <a:schemeClr val="lt1"/>
                </a:solidFill>
                <a:highlight>
                  <a:schemeClr val="dk1"/>
                </a:highlight>
              </a:rPr>
              <a:t>Influencer video marketing uses trusted creators to promote brands through video content. It focuses on authenticity rather than direct advertising. Beginners benefit from the built-in audience trust influencers already have.</a:t>
            </a:r>
            <a:endParaRPr sz="2100">
              <a:solidFill>
                <a:schemeClr val="lt1"/>
              </a:solidFill>
              <a:highlight>
                <a:schemeClr val="dk1"/>
              </a:highligh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Calibri"/>
                <a:ea typeface="Calibri"/>
                <a:cs typeface="Calibri"/>
                <a:sym typeface="Calibri"/>
              </a:rPr>
              <a:t>Choosing Right Influencers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5"/>
          <p:cNvSpPr txBox="1"/>
          <p:nvPr>
            <p:ph idx="1" type="body"/>
          </p:nvPr>
        </p:nvSpPr>
        <p:spPr>
          <a:xfrm>
            <a:off x="1158900" y="1671875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100">
                <a:solidFill>
                  <a:schemeClr val="lt1"/>
                </a:solidFill>
              </a:rPr>
              <a:t>Select influencers whose audience matches your target market. Follower count matters less than engagement and credibility. Micro-influencers often deliver stronger, more genuine connections.</a:t>
            </a:r>
            <a:endParaRPr sz="21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Calibri"/>
                <a:ea typeface="Calibri"/>
                <a:cs typeface="Calibri"/>
                <a:sym typeface="Calibri"/>
              </a:rPr>
              <a:t>Setting Clear Goals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6"/>
          <p:cNvSpPr txBox="1"/>
          <p:nvPr>
            <p:ph idx="1" type="body"/>
          </p:nvPr>
        </p:nvSpPr>
        <p:spPr>
          <a:xfrm>
            <a:off x="1158900" y="1671875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100">
                <a:solidFill>
                  <a:schemeClr val="lt1"/>
                </a:solidFill>
              </a:rPr>
              <a:t>Define what you want to achieve before starting a campaign. Goals may include brand awareness, engagement, or sales. Clear objectives guide content style and influencer selection.</a:t>
            </a:r>
            <a:endParaRPr sz="21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7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Calibri"/>
                <a:ea typeface="Calibri"/>
                <a:cs typeface="Calibri"/>
                <a:sym typeface="Calibri"/>
              </a:rPr>
              <a:t>Creating Authentic Videos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7"/>
          <p:cNvSpPr txBox="1"/>
          <p:nvPr>
            <p:ph idx="1" type="body"/>
          </p:nvPr>
        </p:nvSpPr>
        <p:spPr>
          <a:xfrm>
            <a:off x="1158900" y="1671875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100">
                <a:solidFill>
                  <a:schemeClr val="lt1"/>
                </a:solidFill>
              </a:rPr>
              <a:t>Allow influencers creative freedom to keep content natural. Authenticity builds trust and improves audience response. Over-scripted videos often feel forced and less effective.</a:t>
            </a:r>
            <a:endParaRPr sz="21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8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Calibri"/>
                <a:ea typeface="Calibri"/>
                <a:cs typeface="Calibri"/>
                <a:sym typeface="Calibri"/>
              </a:rPr>
              <a:t>Selecting Video Platforms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8"/>
          <p:cNvSpPr txBox="1"/>
          <p:nvPr>
            <p:ph idx="1" type="body"/>
          </p:nvPr>
        </p:nvSpPr>
        <p:spPr>
          <a:xfrm>
            <a:off x="1158900" y="1671875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100">
                <a:solidFill>
                  <a:schemeClr val="lt1"/>
                </a:solidFill>
              </a:rPr>
              <a:t>Choose platforms where your audience already spends time. Short-form videos work well on TikTok and Instagram Reels. Longer content performs better on YouTube and live platforms.</a:t>
            </a:r>
            <a:endParaRPr sz="21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9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Thank You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9"/>
          <p:cNvSpPr txBox="1"/>
          <p:nvPr>
            <p:ph idx="1" type="body"/>
          </p:nvPr>
        </p:nvSpPr>
        <p:spPr>
          <a:xfrm>
            <a:off x="1158900" y="1671875"/>
            <a:ext cx="7038900" cy="2911200"/>
          </a:xfrm>
          <a:prstGeom prst="rect">
            <a:avLst/>
          </a:prstGeom>
          <a:solidFill>
            <a:schemeClr val="dk1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en-GB" sz="2100">
                <a:latin typeface="Calibri"/>
                <a:ea typeface="Calibri"/>
                <a:cs typeface="Calibri"/>
                <a:sym typeface="Calibri"/>
              </a:rPr>
              <a:t>Website:</a:t>
            </a:r>
            <a:r>
              <a:rPr lang="en-GB" sz="21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i="1" lang="en-GB" sz="2100" u="sng">
                <a:solidFill>
                  <a:schemeClr val="lt1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https://www.sundaytreat.com/what-we-do/social-media-video</a:t>
            </a:r>
            <a:endParaRPr i="1" sz="2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