
<file path=[Content_Types].xml><?xml version="1.0" encoding="utf-8"?>
<Types xmlns="http://schemas.openxmlformats.org/package/2006/content-types">
  <Default ContentType="application/x-fontdata" Extension="fntdata"/>
  <Default ContentType="application/xml" Extension="xml"/>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Lst>
  <p:sldSz cy="5143500" cx="9144000"/>
  <p:notesSz cx="6858000" cy="9144000"/>
  <p:embeddedFontLst>
    <p:embeddedFont>
      <p:font typeface="Nunito"/>
      <p:regular r:id="rId13"/>
      <p:bold r:id="rId14"/>
      <p:italic r:id="rId15"/>
      <p:boldItalic r:id="rId16"/>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font" Target="fonts/Nunito-regular.fntdata"/><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font" Target="fonts/Nunito-italic.fntdata"/><Relationship Id="rId14" Type="http://schemas.openxmlformats.org/officeDocument/2006/relationships/font" Target="fonts/Nunito-bold.fntdata"/><Relationship Id="rId16" Type="http://schemas.openxmlformats.org/officeDocument/2006/relationships/font" Target="fonts/Nunito-boldItalic.fnt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9" name="Shape 129"/>
        <p:cNvGrpSpPr/>
        <p:nvPr/>
      </p:nvGrpSpPr>
      <p:grpSpPr>
        <a:xfrm>
          <a:off x="0" y="0"/>
          <a:ext cx="0" cy="0"/>
          <a:chOff x="0" y="0"/>
          <a:chExt cx="0" cy="0"/>
        </a:xfrm>
      </p:grpSpPr>
      <p:sp>
        <p:nvSpPr>
          <p:cNvPr id="130" name="Google Shape;130;g28b88e74705_0_28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1" name="Google Shape;131;g28b88e74705_0_28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5" name="Shape 135"/>
        <p:cNvGrpSpPr/>
        <p:nvPr/>
      </p:nvGrpSpPr>
      <p:grpSpPr>
        <a:xfrm>
          <a:off x="0" y="0"/>
          <a:ext cx="0" cy="0"/>
          <a:chOff x="0" y="0"/>
          <a:chExt cx="0" cy="0"/>
        </a:xfrm>
      </p:grpSpPr>
      <p:sp>
        <p:nvSpPr>
          <p:cNvPr id="136" name="Google Shape;136;g3aae3ec5457_0_5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7" name="Google Shape;137;g3aae3ec5457_0_5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g3aae3ec5457_0_6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3" name="Google Shape;143;g3aae3ec5457_0_6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7" name="Shape 147"/>
        <p:cNvGrpSpPr/>
        <p:nvPr/>
      </p:nvGrpSpPr>
      <p:grpSpPr>
        <a:xfrm>
          <a:off x="0" y="0"/>
          <a:ext cx="0" cy="0"/>
          <a:chOff x="0" y="0"/>
          <a:chExt cx="0" cy="0"/>
        </a:xfrm>
      </p:grpSpPr>
      <p:sp>
        <p:nvSpPr>
          <p:cNvPr id="148" name="Google Shape;148;g3aae3ec5457_0_5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9" name="Google Shape;149;g3aae3ec5457_0_5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3" name="Shape 153"/>
        <p:cNvGrpSpPr/>
        <p:nvPr/>
      </p:nvGrpSpPr>
      <p:grpSpPr>
        <a:xfrm>
          <a:off x="0" y="0"/>
          <a:ext cx="0" cy="0"/>
          <a:chOff x="0" y="0"/>
          <a:chExt cx="0" cy="0"/>
        </a:xfrm>
      </p:grpSpPr>
      <p:sp>
        <p:nvSpPr>
          <p:cNvPr id="154" name="Google Shape;154;g3aae3ec5457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5" name="Google Shape;155;g3aae3ec5457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3aae3ec5457_0_7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3aae3ec5457_0_7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bg>
      <p:bgPr>
        <a:solidFill>
          <a:schemeClr val="accent6"/>
        </a:solidFill>
      </p:bgPr>
    </p:bg>
    <p:spTree>
      <p:nvGrpSpPr>
        <p:cNvPr id="9" name="Shape 9"/>
        <p:cNvGrpSpPr/>
        <p:nvPr/>
      </p:nvGrpSpPr>
      <p:grpSpPr>
        <a:xfrm>
          <a:off x="0" y="0"/>
          <a:ext cx="0" cy="0"/>
          <a:chOff x="0" y="0"/>
          <a:chExt cx="0" cy="0"/>
        </a:xfrm>
      </p:grpSpPr>
      <p:sp>
        <p:nvSpPr>
          <p:cNvPr id="10" name="Google Shape;10;p2"/>
          <p:cNvSpPr/>
          <p:nvPr/>
        </p:nvSpPr>
        <p:spPr>
          <a:xfrm>
            <a:off x="31" y="2824500"/>
            <a:ext cx="7370400" cy="2319000"/>
          </a:xfrm>
          <a:prstGeom prst="rtTriangle">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p:nvPr/>
        </p:nvSpPr>
        <p:spPr>
          <a:xfrm flipH="1">
            <a:off x="3582600" y="1550700"/>
            <a:ext cx="5561400" cy="35928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2" name="Google Shape;12;p2"/>
          <p:cNvSpPr/>
          <p:nvPr/>
        </p:nvSpPr>
        <p:spPr>
          <a:xfrm rot="10800000">
            <a:off x="5058905" y="0"/>
            <a:ext cx="4085100" cy="20526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3" name="Google Shape;13;p2"/>
          <p:cNvSpPr/>
          <p:nvPr/>
        </p:nvSpPr>
        <p:spPr>
          <a:xfrm>
            <a:off x="20327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4" name="Google Shape;14;p2"/>
          <p:cNvGrpSpPr/>
          <p:nvPr/>
        </p:nvGrpSpPr>
        <p:grpSpPr>
          <a:xfrm>
            <a:off x="255200" y="592"/>
            <a:ext cx="2250363" cy="1044300"/>
            <a:chOff x="255200" y="592"/>
            <a:chExt cx="2250363" cy="1044300"/>
          </a:xfrm>
        </p:grpSpPr>
        <p:sp>
          <p:nvSpPr>
            <p:cNvPr id="15" name="Google Shape;15;p2"/>
            <p:cNvSpPr/>
            <p:nvPr/>
          </p:nvSpPr>
          <p:spPr>
            <a:xfrm>
              <a:off x="764063"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6" name="Google Shape;16;p2"/>
            <p:cNvSpPr/>
            <p:nvPr/>
          </p:nvSpPr>
          <p:spPr>
            <a:xfrm>
              <a:off x="509632"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7" name="Google Shape;17;p2"/>
            <p:cNvSpPr/>
            <p:nvPr/>
          </p:nvSpPr>
          <p:spPr>
            <a:xfrm>
              <a:off x="255200" y="592"/>
              <a:ext cx="1741500" cy="10443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8" name="Google Shape;18;p2"/>
          <p:cNvGrpSpPr/>
          <p:nvPr/>
        </p:nvGrpSpPr>
        <p:grpSpPr>
          <a:xfrm>
            <a:off x="905395" y="592"/>
            <a:ext cx="2250363" cy="1044300"/>
            <a:chOff x="905395" y="592"/>
            <a:chExt cx="2250363" cy="1044300"/>
          </a:xfrm>
        </p:grpSpPr>
        <p:sp>
          <p:nvSpPr>
            <p:cNvPr id="19" name="Google Shape;19;p2"/>
            <p:cNvSpPr/>
            <p:nvPr/>
          </p:nvSpPr>
          <p:spPr>
            <a:xfrm>
              <a:off x="1414258"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0" name="Google Shape;20;p2"/>
            <p:cNvSpPr/>
            <p:nvPr/>
          </p:nvSpPr>
          <p:spPr>
            <a:xfrm>
              <a:off x="1159826"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2"/>
            <p:cNvSpPr/>
            <p:nvPr/>
          </p:nvSpPr>
          <p:spPr>
            <a:xfrm>
              <a:off x="905395" y="592"/>
              <a:ext cx="1741500" cy="1044300"/>
            </a:xfrm>
            <a:prstGeom prst="parallelogram">
              <a:avLst>
                <a:gd fmla="val 153193"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2" name="Google Shape;22;p2"/>
          <p:cNvGrpSpPr/>
          <p:nvPr/>
        </p:nvGrpSpPr>
        <p:grpSpPr>
          <a:xfrm>
            <a:off x="7057468" y="5088"/>
            <a:ext cx="1851282" cy="752108"/>
            <a:chOff x="6917201" y="0"/>
            <a:chExt cx="2227777" cy="863400"/>
          </a:xfrm>
        </p:grpSpPr>
        <p:sp>
          <p:nvSpPr>
            <p:cNvPr id="23" name="Google Shape;23;p2"/>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4" name="Google Shape;24;p2"/>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5" name="Google Shape;25;p2"/>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26" name="Google Shape;26;p2"/>
          <p:cNvGrpSpPr/>
          <p:nvPr/>
        </p:nvGrpSpPr>
        <p:grpSpPr>
          <a:xfrm>
            <a:off x="6553032" y="4217852"/>
            <a:ext cx="2389068" cy="925737"/>
            <a:chOff x="6917201" y="0"/>
            <a:chExt cx="2227777" cy="863400"/>
          </a:xfrm>
        </p:grpSpPr>
        <p:sp>
          <p:nvSpPr>
            <p:cNvPr id="27" name="Google Shape;27;p2"/>
            <p:cNvSpPr/>
            <p:nvPr/>
          </p:nvSpPr>
          <p:spPr>
            <a:xfrm>
              <a:off x="7641677"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2"/>
            <p:cNvSpPr/>
            <p:nvPr/>
          </p:nvSpPr>
          <p:spPr>
            <a:xfrm>
              <a:off x="7279439"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9" name="Google Shape;29;p2"/>
            <p:cNvSpPr/>
            <p:nvPr/>
          </p:nvSpPr>
          <p:spPr>
            <a:xfrm>
              <a:off x="6917201" y="0"/>
              <a:ext cx="1503300" cy="863400"/>
            </a:xfrm>
            <a:prstGeom prst="parallelogram">
              <a:avLst>
                <a:gd fmla="val 158024"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30" name="Google Shape;30;p2"/>
          <p:cNvGrpSpPr/>
          <p:nvPr/>
        </p:nvGrpSpPr>
        <p:grpSpPr>
          <a:xfrm>
            <a:off x="199149" y="4055652"/>
            <a:ext cx="2795414" cy="1083308"/>
            <a:chOff x="6917201" y="0"/>
            <a:chExt cx="2227777" cy="863400"/>
          </a:xfrm>
        </p:grpSpPr>
        <p:sp>
          <p:nvSpPr>
            <p:cNvPr id="31" name="Google Shape;31;p2"/>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2"/>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2"/>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34" name="Google Shape;34;p2"/>
          <p:cNvSpPr txBox="1"/>
          <p:nvPr>
            <p:ph type="ctrTitle"/>
          </p:nvPr>
        </p:nvSpPr>
        <p:spPr>
          <a:xfrm>
            <a:off x="1858703" y="1822833"/>
            <a:ext cx="5361300" cy="14481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800"/>
              <a:buNone/>
              <a:defRPr sz="3800"/>
            </a:lvl1pPr>
            <a:lvl2pPr lvl="1" algn="ctr">
              <a:spcBef>
                <a:spcPts val="0"/>
              </a:spcBef>
              <a:spcAft>
                <a:spcPts val="0"/>
              </a:spcAft>
              <a:buSzPts val="3800"/>
              <a:buNone/>
              <a:defRPr sz="3800"/>
            </a:lvl2pPr>
            <a:lvl3pPr lvl="2" algn="ctr">
              <a:spcBef>
                <a:spcPts val="0"/>
              </a:spcBef>
              <a:spcAft>
                <a:spcPts val="0"/>
              </a:spcAft>
              <a:buSzPts val="3800"/>
              <a:buNone/>
              <a:defRPr sz="3800"/>
            </a:lvl3pPr>
            <a:lvl4pPr lvl="3" algn="ctr">
              <a:spcBef>
                <a:spcPts val="0"/>
              </a:spcBef>
              <a:spcAft>
                <a:spcPts val="0"/>
              </a:spcAft>
              <a:buSzPts val="3800"/>
              <a:buNone/>
              <a:defRPr sz="3800"/>
            </a:lvl4pPr>
            <a:lvl5pPr lvl="4" algn="ctr">
              <a:spcBef>
                <a:spcPts val="0"/>
              </a:spcBef>
              <a:spcAft>
                <a:spcPts val="0"/>
              </a:spcAft>
              <a:buSzPts val="3800"/>
              <a:buNone/>
              <a:defRPr sz="3800"/>
            </a:lvl5pPr>
            <a:lvl6pPr lvl="5" algn="ctr">
              <a:spcBef>
                <a:spcPts val="0"/>
              </a:spcBef>
              <a:spcAft>
                <a:spcPts val="0"/>
              </a:spcAft>
              <a:buSzPts val="3800"/>
              <a:buNone/>
              <a:defRPr sz="3800"/>
            </a:lvl6pPr>
            <a:lvl7pPr lvl="6" algn="ctr">
              <a:spcBef>
                <a:spcPts val="0"/>
              </a:spcBef>
              <a:spcAft>
                <a:spcPts val="0"/>
              </a:spcAft>
              <a:buSzPts val="3800"/>
              <a:buNone/>
              <a:defRPr sz="3800"/>
            </a:lvl7pPr>
            <a:lvl8pPr lvl="7" algn="ctr">
              <a:spcBef>
                <a:spcPts val="0"/>
              </a:spcBef>
              <a:spcAft>
                <a:spcPts val="0"/>
              </a:spcAft>
              <a:buSzPts val="3800"/>
              <a:buNone/>
              <a:defRPr sz="3800"/>
            </a:lvl8pPr>
            <a:lvl9pPr lvl="8" algn="ctr">
              <a:spcBef>
                <a:spcPts val="0"/>
              </a:spcBef>
              <a:spcAft>
                <a:spcPts val="0"/>
              </a:spcAft>
              <a:buSzPts val="3800"/>
              <a:buNone/>
              <a:defRPr sz="3800"/>
            </a:lvl9pPr>
          </a:lstStyle>
          <a:p/>
        </p:txBody>
      </p:sp>
      <p:sp>
        <p:nvSpPr>
          <p:cNvPr id="35" name="Google Shape;35;p2"/>
          <p:cNvSpPr txBox="1"/>
          <p:nvPr>
            <p:ph idx="1" type="subTitle"/>
          </p:nvPr>
        </p:nvSpPr>
        <p:spPr>
          <a:xfrm>
            <a:off x="1858700" y="3413158"/>
            <a:ext cx="5361300" cy="52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Clr>
                <a:schemeClr val="lt1"/>
              </a:buClr>
              <a:buSzPts val="1600"/>
              <a:buNone/>
              <a:defRPr sz="1600">
                <a:solidFill>
                  <a:schemeClr val="lt1"/>
                </a:solidFill>
              </a:defRPr>
            </a:lvl1pPr>
            <a:lvl2pPr lvl="1" algn="ctr">
              <a:lnSpc>
                <a:spcPct val="100000"/>
              </a:lnSpc>
              <a:spcBef>
                <a:spcPts val="0"/>
              </a:spcBef>
              <a:spcAft>
                <a:spcPts val="0"/>
              </a:spcAft>
              <a:buClr>
                <a:schemeClr val="lt1"/>
              </a:buClr>
              <a:buSzPts val="1600"/>
              <a:buNone/>
              <a:defRPr sz="1600">
                <a:solidFill>
                  <a:schemeClr val="lt1"/>
                </a:solidFill>
              </a:defRPr>
            </a:lvl2pPr>
            <a:lvl3pPr lvl="2" algn="ctr">
              <a:lnSpc>
                <a:spcPct val="100000"/>
              </a:lnSpc>
              <a:spcBef>
                <a:spcPts val="0"/>
              </a:spcBef>
              <a:spcAft>
                <a:spcPts val="0"/>
              </a:spcAft>
              <a:buClr>
                <a:schemeClr val="lt1"/>
              </a:buClr>
              <a:buSzPts val="1600"/>
              <a:buNone/>
              <a:defRPr sz="1600">
                <a:solidFill>
                  <a:schemeClr val="lt1"/>
                </a:solidFill>
              </a:defRPr>
            </a:lvl3pPr>
            <a:lvl4pPr lvl="3" algn="ctr">
              <a:lnSpc>
                <a:spcPct val="100000"/>
              </a:lnSpc>
              <a:spcBef>
                <a:spcPts val="0"/>
              </a:spcBef>
              <a:spcAft>
                <a:spcPts val="0"/>
              </a:spcAft>
              <a:buClr>
                <a:schemeClr val="lt1"/>
              </a:buClr>
              <a:buSzPts val="1600"/>
              <a:buNone/>
              <a:defRPr sz="1600">
                <a:solidFill>
                  <a:schemeClr val="lt1"/>
                </a:solidFill>
              </a:defRPr>
            </a:lvl4pPr>
            <a:lvl5pPr lvl="4" algn="ctr">
              <a:lnSpc>
                <a:spcPct val="100000"/>
              </a:lnSpc>
              <a:spcBef>
                <a:spcPts val="0"/>
              </a:spcBef>
              <a:spcAft>
                <a:spcPts val="0"/>
              </a:spcAft>
              <a:buClr>
                <a:schemeClr val="lt1"/>
              </a:buClr>
              <a:buSzPts val="1600"/>
              <a:buNone/>
              <a:defRPr sz="1600">
                <a:solidFill>
                  <a:schemeClr val="lt1"/>
                </a:solidFill>
              </a:defRPr>
            </a:lvl5pPr>
            <a:lvl6pPr lvl="5" algn="ctr">
              <a:lnSpc>
                <a:spcPct val="100000"/>
              </a:lnSpc>
              <a:spcBef>
                <a:spcPts val="0"/>
              </a:spcBef>
              <a:spcAft>
                <a:spcPts val="0"/>
              </a:spcAft>
              <a:buClr>
                <a:schemeClr val="lt1"/>
              </a:buClr>
              <a:buSzPts val="1600"/>
              <a:buNone/>
              <a:defRPr sz="1600">
                <a:solidFill>
                  <a:schemeClr val="lt1"/>
                </a:solidFill>
              </a:defRPr>
            </a:lvl6pPr>
            <a:lvl7pPr lvl="6" algn="ctr">
              <a:lnSpc>
                <a:spcPct val="100000"/>
              </a:lnSpc>
              <a:spcBef>
                <a:spcPts val="0"/>
              </a:spcBef>
              <a:spcAft>
                <a:spcPts val="0"/>
              </a:spcAft>
              <a:buClr>
                <a:schemeClr val="lt1"/>
              </a:buClr>
              <a:buSzPts val="1600"/>
              <a:buNone/>
              <a:defRPr sz="1600">
                <a:solidFill>
                  <a:schemeClr val="lt1"/>
                </a:solidFill>
              </a:defRPr>
            </a:lvl7pPr>
            <a:lvl8pPr lvl="7" algn="ctr">
              <a:lnSpc>
                <a:spcPct val="100000"/>
              </a:lnSpc>
              <a:spcBef>
                <a:spcPts val="0"/>
              </a:spcBef>
              <a:spcAft>
                <a:spcPts val="0"/>
              </a:spcAft>
              <a:buClr>
                <a:schemeClr val="lt1"/>
              </a:buClr>
              <a:buSzPts val="1600"/>
              <a:buNone/>
              <a:defRPr sz="1600">
                <a:solidFill>
                  <a:schemeClr val="lt1"/>
                </a:solidFill>
              </a:defRPr>
            </a:lvl8pPr>
            <a:lvl9pPr lvl="8" algn="ctr">
              <a:lnSpc>
                <a:spcPct val="100000"/>
              </a:lnSpc>
              <a:spcBef>
                <a:spcPts val="0"/>
              </a:spcBef>
              <a:spcAft>
                <a:spcPts val="0"/>
              </a:spcAft>
              <a:buClr>
                <a:schemeClr val="lt1"/>
              </a:buClr>
              <a:buSzPts val="1600"/>
              <a:buNone/>
              <a:defRPr sz="1600">
                <a:solidFill>
                  <a:schemeClr val="lt1"/>
                </a:solidFill>
              </a:defRPr>
            </a:lvl9pPr>
          </a:lstStyle>
          <a:p/>
        </p:txBody>
      </p:sp>
      <p:sp>
        <p:nvSpPr>
          <p:cNvPr id="36" name="Google Shape;36;p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bg>
      <p:bgPr>
        <a:solidFill>
          <a:schemeClr val="accent3"/>
        </a:solidFill>
      </p:bgPr>
    </p:bg>
    <p:spTree>
      <p:nvGrpSpPr>
        <p:cNvPr id="109" name="Shape 109"/>
        <p:cNvGrpSpPr/>
        <p:nvPr/>
      </p:nvGrpSpPr>
      <p:grpSpPr>
        <a:xfrm>
          <a:off x="0" y="0"/>
          <a:ext cx="0" cy="0"/>
          <a:chOff x="0" y="0"/>
          <a:chExt cx="0" cy="0"/>
        </a:xfrm>
      </p:grpSpPr>
      <p:sp>
        <p:nvSpPr>
          <p:cNvPr id="110" name="Google Shape;110;p11"/>
          <p:cNvSpPr/>
          <p:nvPr/>
        </p:nvSpPr>
        <p:spPr>
          <a:xfrm flipH="1">
            <a:off x="5569200" y="2834075"/>
            <a:ext cx="3574800" cy="23094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111" name="Google Shape;111;p11"/>
          <p:cNvGrpSpPr/>
          <p:nvPr/>
        </p:nvGrpSpPr>
        <p:grpSpPr>
          <a:xfrm>
            <a:off x="5959222" y="4119576"/>
            <a:ext cx="2520952" cy="1024165"/>
            <a:chOff x="6917201" y="0"/>
            <a:chExt cx="2227777" cy="863400"/>
          </a:xfrm>
        </p:grpSpPr>
        <p:sp>
          <p:nvSpPr>
            <p:cNvPr id="112" name="Google Shape;112;p11"/>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3" name="Google Shape;113;p11"/>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4" name="Google Shape;114;p11"/>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115" name="Google Shape;115;p11"/>
          <p:cNvGrpSpPr/>
          <p:nvPr/>
        </p:nvGrpSpPr>
        <p:grpSpPr>
          <a:xfrm>
            <a:off x="199149" y="2"/>
            <a:ext cx="2795414" cy="1083308"/>
            <a:chOff x="6917201" y="0"/>
            <a:chExt cx="2227777" cy="863400"/>
          </a:xfrm>
        </p:grpSpPr>
        <p:sp>
          <p:nvSpPr>
            <p:cNvPr id="116" name="Google Shape;116;p11"/>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7" name="Google Shape;117;p11"/>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8" name="Google Shape;118;p11"/>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119" name="Google Shape;119;p11"/>
          <p:cNvSpPr txBox="1"/>
          <p:nvPr>
            <p:ph hasCustomPrompt="1" type="title"/>
          </p:nvPr>
        </p:nvSpPr>
        <p:spPr>
          <a:xfrm>
            <a:off x="1385850" y="1383850"/>
            <a:ext cx="6372300" cy="13797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8600"/>
              <a:buNone/>
              <a:defRPr sz="8600">
                <a:solidFill>
                  <a:schemeClr val="dk2"/>
                </a:solidFill>
              </a:defRPr>
            </a:lvl1pPr>
            <a:lvl2pPr lvl="1" algn="ctr">
              <a:spcBef>
                <a:spcPts val="0"/>
              </a:spcBef>
              <a:spcAft>
                <a:spcPts val="0"/>
              </a:spcAft>
              <a:buClr>
                <a:schemeClr val="dk2"/>
              </a:buClr>
              <a:buSzPts val="8600"/>
              <a:buNone/>
              <a:defRPr sz="8600">
                <a:solidFill>
                  <a:schemeClr val="dk2"/>
                </a:solidFill>
              </a:defRPr>
            </a:lvl2pPr>
            <a:lvl3pPr lvl="2" algn="ctr">
              <a:spcBef>
                <a:spcPts val="0"/>
              </a:spcBef>
              <a:spcAft>
                <a:spcPts val="0"/>
              </a:spcAft>
              <a:buClr>
                <a:schemeClr val="dk2"/>
              </a:buClr>
              <a:buSzPts val="8600"/>
              <a:buNone/>
              <a:defRPr sz="8600">
                <a:solidFill>
                  <a:schemeClr val="dk2"/>
                </a:solidFill>
              </a:defRPr>
            </a:lvl3pPr>
            <a:lvl4pPr lvl="3" algn="ctr">
              <a:spcBef>
                <a:spcPts val="0"/>
              </a:spcBef>
              <a:spcAft>
                <a:spcPts val="0"/>
              </a:spcAft>
              <a:buClr>
                <a:schemeClr val="dk2"/>
              </a:buClr>
              <a:buSzPts val="8600"/>
              <a:buNone/>
              <a:defRPr sz="8600">
                <a:solidFill>
                  <a:schemeClr val="dk2"/>
                </a:solidFill>
              </a:defRPr>
            </a:lvl4pPr>
            <a:lvl5pPr lvl="4" algn="ctr">
              <a:spcBef>
                <a:spcPts val="0"/>
              </a:spcBef>
              <a:spcAft>
                <a:spcPts val="0"/>
              </a:spcAft>
              <a:buClr>
                <a:schemeClr val="dk2"/>
              </a:buClr>
              <a:buSzPts val="8600"/>
              <a:buNone/>
              <a:defRPr sz="8600">
                <a:solidFill>
                  <a:schemeClr val="dk2"/>
                </a:solidFill>
              </a:defRPr>
            </a:lvl5pPr>
            <a:lvl6pPr lvl="5" algn="ctr">
              <a:spcBef>
                <a:spcPts val="0"/>
              </a:spcBef>
              <a:spcAft>
                <a:spcPts val="0"/>
              </a:spcAft>
              <a:buClr>
                <a:schemeClr val="dk2"/>
              </a:buClr>
              <a:buSzPts val="8600"/>
              <a:buNone/>
              <a:defRPr sz="8600">
                <a:solidFill>
                  <a:schemeClr val="dk2"/>
                </a:solidFill>
              </a:defRPr>
            </a:lvl6pPr>
            <a:lvl7pPr lvl="6" algn="ctr">
              <a:spcBef>
                <a:spcPts val="0"/>
              </a:spcBef>
              <a:spcAft>
                <a:spcPts val="0"/>
              </a:spcAft>
              <a:buClr>
                <a:schemeClr val="dk2"/>
              </a:buClr>
              <a:buSzPts val="8600"/>
              <a:buNone/>
              <a:defRPr sz="8600">
                <a:solidFill>
                  <a:schemeClr val="dk2"/>
                </a:solidFill>
              </a:defRPr>
            </a:lvl7pPr>
            <a:lvl8pPr lvl="7" algn="ctr">
              <a:spcBef>
                <a:spcPts val="0"/>
              </a:spcBef>
              <a:spcAft>
                <a:spcPts val="0"/>
              </a:spcAft>
              <a:buClr>
                <a:schemeClr val="dk2"/>
              </a:buClr>
              <a:buSzPts val="8600"/>
              <a:buNone/>
              <a:defRPr sz="8600">
                <a:solidFill>
                  <a:schemeClr val="dk2"/>
                </a:solidFill>
              </a:defRPr>
            </a:lvl8pPr>
            <a:lvl9pPr lvl="8" algn="ctr">
              <a:spcBef>
                <a:spcPts val="0"/>
              </a:spcBef>
              <a:spcAft>
                <a:spcPts val="0"/>
              </a:spcAft>
              <a:buClr>
                <a:schemeClr val="dk2"/>
              </a:buClr>
              <a:buSzPts val="8600"/>
              <a:buNone/>
              <a:defRPr sz="8600">
                <a:solidFill>
                  <a:schemeClr val="dk2"/>
                </a:solidFill>
              </a:defRPr>
            </a:lvl9pPr>
          </a:lstStyle>
          <a:p>
            <a:r>
              <a:t>xx%</a:t>
            </a:r>
          </a:p>
        </p:txBody>
      </p:sp>
      <p:sp>
        <p:nvSpPr>
          <p:cNvPr id="120" name="Google Shape;120;p11"/>
          <p:cNvSpPr txBox="1"/>
          <p:nvPr>
            <p:ph idx="1" type="body"/>
          </p:nvPr>
        </p:nvSpPr>
        <p:spPr>
          <a:xfrm>
            <a:off x="1385850" y="2863850"/>
            <a:ext cx="6372300" cy="641100"/>
          </a:xfrm>
          <a:prstGeom prst="rect">
            <a:avLst/>
          </a:prstGeom>
        </p:spPr>
        <p:txBody>
          <a:bodyPr anchorCtr="0" anchor="t" bIns="91425" lIns="91425" spcFirstLastPara="1" rIns="91425" wrap="square" tIns="91425">
            <a:normAutofit/>
          </a:bodyPr>
          <a:lstStyle>
            <a:lvl1pPr indent="-311150" lvl="0" marL="457200" algn="ctr">
              <a:spcBef>
                <a:spcPts val="0"/>
              </a:spcBef>
              <a:spcAft>
                <a:spcPts val="0"/>
              </a:spcAft>
              <a:buSzPts val="1300"/>
              <a:buChar char="●"/>
              <a:defRPr/>
            </a:lvl1pPr>
            <a:lvl2pPr indent="-298450" lvl="1" marL="914400" algn="ctr">
              <a:spcBef>
                <a:spcPts val="0"/>
              </a:spcBef>
              <a:spcAft>
                <a:spcPts val="0"/>
              </a:spcAft>
              <a:buSzPts val="1100"/>
              <a:buChar char="○"/>
              <a:defRPr/>
            </a:lvl2pPr>
            <a:lvl3pPr indent="-298450" lvl="2" marL="1371600" algn="ctr">
              <a:spcBef>
                <a:spcPts val="0"/>
              </a:spcBef>
              <a:spcAft>
                <a:spcPts val="0"/>
              </a:spcAft>
              <a:buSzPts val="1100"/>
              <a:buChar char="■"/>
              <a:defRPr/>
            </a:lvl3pPr>
            <a:lvl4pPr indent="-298450" lvl="3" marL="1828800" algn="ctr">
              <a:spcBef>
                <a:spcPts val="0"/>
              </a:spcBef>
              <a:spcAft>
                <a:spcPts val="0"/>
              </a:spcAft>
              <a:buSzPts val="1100"/>
              <a:buChar char="●"/>
              <a:defRPr/>
            </a:lvl4pPr>
            <a:lvl5pPr indent="-298450" lvl="4" marL="2286000" algn="ctr">
              <a:spcBef>
                <a:spcPts val="0"/>
              </a:spcBef>
              <a:spcAft>
                <a:spcPts val="0"/>
              </a:spcAft>
              <a:buSzPts val="1100"/>
              <a:buChar char="○"/>
              <a:defRPr/>
            </a:lvl5pPr>
            <a:lvl6pPr indent="-298450" lvl="5" marL="2743200" algn="ctr">
              <a:spcBef>
                <a:spcPts val="0"/>
              </a:spcBef>
              <a:spcAft>
                <a:spcPts val="0"/>
              </a:spcAft>
              <a:buSzPts val="1100"/>
              <a:buChar char="■"/>
              <a:defRPr/>
            </a:lvl6pPr>
            <a:lvl7pPr indent="-298450" lvl="6" marL="3200400" algn="ctr">
              <a:spcBef>
                <a:spcPts val="0"/>
              </a:spcBef>
              <a:spcAft>
                <a:spcPts val="0"/>
              </a:spcAft>
              <a:buSzPts val="1100"/>
              <a:buChar char="●"/>
              <a:defRPr/>
            </a:lvl7pPr>
            <a:lvl8pPr indent="-298450" lvl="7" marL="3657600" algn="ctr">
              <a:spcBef>
                <a:spcPts val="0"/>
              </a:spcBef>
              <a:spcAft>
                <a:spcPts val="0"/>
              </a:spcAft>
              <a:buSzPts val="1100"/>
              <a:buChar char="○"/>
              <a:defRPr/>
            </a:lvl8pPr>
            <a:lvl9pPr indent="-298450" lvl="8" marL="4114800" algn="ctr">
              <a:spcBef>
                <a:spcPts val="0"/>
              </a:spcBef>
              <a:spcAft>
                <a:spcPts val="0"/>
              </a:spcAft>
              <a:buSzPts val="1100"/>
              <a:buChar char="■"/>
              <a:defRPr/>
            </a:lvl9pPr>
          </a:lstStyle>
          <a:p/>
        </p:txBody>
      </p:sp>
      <p:sp>
        <p:nvSpPr>
          <p:cNvPr id="121" name="Google Shape;121;p11"/>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122" name="Shape 122"/>
        <p:cNvGrpSpPr/>
        <p:nvPr/>
      </p:nvGrpSpPr>
      <p:grpSpPr>
        <a:xfrm>
          <a:off x="0" y="0"/>
          <a:ext cx="0" cy="0"/>
          <a:chOff x="0" y="0"/>
          <a:chExt cx="0" cy="0"/>
        </a:xfrm>
      </p:grpSpPr>
      <p:sp>
        <p:nvSpPr>
          <p:cNvPr id="123" name="Google Shape;123;p12"/>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bg>
      <p:bgPr>
        <a:solidFill>
          <a:schemeClr val="accent3"/>
        </a:solidFill>
      </p:bgPr>
    </p:bg>
    <p:spTree>
      <p:nvGrpSpPr>
        <p:cNvPr id="37" name="Shape 37"/>
        <p:cNvGrpSpPr/>
        <p:nvPr/>
      </p:nvGrpSpPr>
      <p:grpSpPr>
        <a:xfrm>
          <a:off x="0" y="0"/>
          <a:ext cx="0" cy="0"/>
          <a:chOff x="0" y="0"/>
          <a:chExt cx="0" cy="0"/>
        </a:xfrm>
      </p:grpSpPr>
      <p:sp>
        <p:nvSpPr>
          <p:cNvPr id="38" name="Google Shape;38;p3"/>
          <p:cNvSpPr/>
          <p:nvPr/>
        </p:nvSpPr>
        <p:spPr>
          <a:xfrm flipH="1">
            <a:off x="4757100" y="2309400"/>
            <a:ext cx="4386900" cy="2834100"/>
          </a:xfrm>
          <a:prstGeom prst="rtTriangle">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39" name="Google Shape;39;p3"/>
          <p:cNvGrpSpPr/>
          <p:nvPr/>
        </p:nvGrpSpPr>
        <p:grpSpPr>
          <a:xfrm>
            <a:off x="5594191" y="3961115"/>
            <a:ext cx="2910145" cy="1182340"/>
            <a:chOff x="6917201" y="0"/>
            <a:chExt cx="2227777" cy="863400"/>
          </a:xfrm>
        </p:grpSpPr>
        <p:sp>
          <p:nvSpPr>
            <p:cNvPr id="40" name="Google Shape;40;p3"/>
            <p:cNvSpPr/>
            <p:nvPr/>
          </p:nvSpPr>
          <p:spPr>
            <a:xfrm>
              <a:off x="7641677"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3"/>
            <p:cNvSpPr/>
            <p:nvPr/>
          </p:nvSpPr>
          <p:spPr>
            <a:xfrm>
              <a:off x="7279439"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2" name="Google Shape;42;p3"/>
            <p:cNvSpPr/>
            <p:nvPr/>
          </p:nvSpPr>
          <p:spPr>
            <a:xfrm>
              <a:off x="6917201" y="0"/>
              <a:ext cx="1503300" cy="863400"/>
            </a:xfrm>
            <a:prstGeom prst="parallelogram">
              <a:avLst>
                <a:gd fmla="val 158024" name="adj"/>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43" name="Google Shape;43;p3"/>
          <p:cNvGrpSpPr/>
          <p:nvPr/>
        </p:nvGrpSpPr>
        <p:grpSpPr>
          <a:xfrm>
            <a:off x="199149" y="2"/>
            <a:ext cx="2795414" cy="1083308"/>
            <a:chOff x="6917201" y="0"/>
            <a:chExt cx="2227777" cy="863400"/>
          </a:xfrm>
        </p:grpSpPr>
        <p:sp>
          <p:nvSpPr>
            <p:cNvPr id="44" name="Google Shape;44;p3"/>
            <p:cNvSpPr/>
            <p:nvPr/>
          </p:nvSpPr>
          <p:spPr>
            <a:xfrm>
              <a:off x="7641677"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3"/>
            <p:cNvSpPr/>
            <p:nvPr/>
          </p:nvSpPr>
          <p:spPr>
            <a:xfrm>
              <a:off x="7279439"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6" name="Google Shape;46;p3"/>
            <p:cNvSpPr/>
            <p:nvPr/>
          </p:nvSpPr>
          <p:spPr>
            <a:xfrm>
              <a:off x="6917201" y="0"/>
              <a:ext cx="1503300" cy="863400"/>
            </a:xfrm>
            <a:prstGeom prst="parallelogram">
              <a:avLst>
                <a:gd fmla="val 158024" name="adj"/>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47" name="Google Shape;47;p3"/>
          <p:cNvSpPr txBox="1"/>
          <p:nvPr>
            <p:ph type="title"/>
          </p:nvPr>
        </p:nvSpPr>
        <p:spPr>
          <a:xfrm>
            <a:off x="1888684" y="1746100"/>
            <a:ext cx="5377500" cy="1646100"/>
          </a:xfrm>
          <a:prstGeom prst="rect">
            <a:avLst/>
          </a:prstGeom>
        </p:spPr>
        <p:txBody>
          <a:bodyPr anchorCtr="0" anchor="ctr" bIns="91425" lIns="91425" spcFirstLastPara="1" rIns="91425" wrap="square" tIns="91425">
            <a:normAutofit/>
          </a:bodyPr>
          <a:lstStyle>
            <a:lvl1pPr lvl="0" algn="ctr">
              <a:spcBef>
                <a:spcPts val="0"/>
              </a:spcBef>
              <a:spcAft>
                <a:spcPts val="0"/>
              </a:spcAft>
              <a:buClr>
                <a:schemeClr val="dk2"/>
              </a:buClr>
              <a:buSzPts val="3200"/>
              <a:buNone/>
              <a:defRPr sz="3200">
                <a:solidFill>
                  <a:schemeClr val="dk2"/>
                </a:solidFill>
              </a:defRPr>
            </a:lvl1pPr>
            <a:lvl2pPr lvl="1" algn="ctr">
              <a:spcBef>
                <a:spcPts val="0"/>
              </a:spcBef>
              <a:spcAft>
                <a:spcPts val="0"/>
              </a:spcAft>
              <a:buClr>
                <a:schemeClr val="dk2"/>
              </a:buClr>
              <a:buSzPts val="3200"/>
              <a:buNone/>
              <a:defRPr sz="3200">
                <a:solidFill>
                  <a:schemeClr val="dk2"/>
                </a:solidFill>
              </a:defRPr>
            </a:lvl2pPr>
            <a:lvl3pPr lvl="2" algn="ctr">
              <a:spcBef>
                <a:spcPts val="0"/>
              </a:spcBef>
              <a:spcAft>
                <a:spcPts val="0"/>
              </a:spcAft>
              <a:buClr>
                <a:schemeClr val="dk2"/>
              </a:buClr>
              <a:buSzPts val="3200"/>
              <a:buNone/>
              <a:defRPr sz="3200">
                <a:solidFill>
                  <a:schemeClr val="dk2"/>
                </a:solidFill>
              </a:defRPr>
            </a:lvl3pPr>
            <a:lvl4pPr lvl="3" algn="ctr">
              <a:spcBef>
                <a:spcPts val="0"/>
              </a:spcBef>
              <a:spcAft>
                <a:spcPts val="0"/>
              </a:spcAft>
              <a:buClr>
                <a:schemeClr val="dk2"/>
              </a:buClr>
              <a:buSzPts val="3200"/>
              <a:buNone/>
              <a:defRPr sz="3200">
                <a:solidFill>
                  <a:schemeClr val="dk2"/>
                </a:solidFill>
              </a:defRPr>
            </a:lvl4pPr>
            <a:lvl5pPr lvl="4" algn="ctr">
              <a:spcBef>
                <a:spcPts val="0"/>
              </a:spcBef>
              <a:spcAft>
                <a:spcPts val="0"/>
              </a:spcAft>
              <a:buClr>
                <a:schemeClr val="dk2"/>
              </a:buClr>
              <a:buSzPts val="3200"/>
              <a:buNone/>
              <a:defRPr sz="3200">
                <a:solidFill>
                  <a:schemeClr val="dk2"/>
                </a:solidFill>
              </a:defRPr>
            </a:lvl5pPr>
            <a:lvl6pPr lvl="5" algn="ctr">
              <a:spcBef>
                <a:spcPts val="0"/>
              </a:spcBef>
              <a:spcAft>
                <a:spcPts val="0"/>
              </a:spcAft>
              <a:buClr>
                <a:schemeClr val="dk2"/>
              </a:buClr>
              <a:buSzPts val="3200"/>
              <a:buNone/>
              <a:defRPr sz="3200">
                <a:solidFill>
                  <a:schemeClr val="dk2"/>
                </a:solidFill>
              </a:defRPr>
            </a:lvl6pPr>
            <a:lvl7pPr lvl="6" algn="ctr">
              <a:spcBef>
                <a:spcPts val="0"/>
              </a:spcBef>
              <a:spcAft>
                <a:spcPts val="0"/>
              </a:spcAft>
              <a:buClr>
                <a:schemeClr val="dk2"/>
              </a:buClr>
              <a:buSzPts val="3200"/>
              <a:buNone/>
              <a:defRPr sz="3200">
                <a:solidFill>
                  <a:schemeClr val="dk2"/>
                </a:solidFill>
              </a:defRPr>
            </a:lvl7pPr>
            <a:lvl8pPr lvl="7" algn="ctr">
              <a:spcBef>
                <a:spcPts val="0"/>
              </a:spcBef>
              <a:spcAft>
                <a:spcPts val="0"/>
              </a:spcAft>
              <a:buClr>
                <a:schemeClr val="dk2"/>
              </a:buClr>
              <a:buSzPts val="3200"/>
              <a:buNone/>
              <a:defRPr sz="3200">
                <a:solidFill>
                  <a:schemeClr val="dk2"/>
                </a:solidFill>
              </a:defRPr>
            </a:lvl8pPr>
            <a:lvl9pPr lvl="8" algn="ctr">
              <a:spcBef>
                <a:spcPts val="0"/>
              </a:spcBef>
              <a:spcAft>
                <a:spcPts val="0"/>
              </a:spcAft>
              <a:buClr>
                <a:schemeClr val="dk2"/>
              </a:buClr>
              <a:buSzPts val="3200"/>
              <a:buNone/>
              <a:defRPr sz="3200">
                <a:solidFill>
                  <a:schemeClr val="dk2"/>
                </a:solidFill>
              </a:defRPr>
            </a:lvl9pPr>
          </a:lstStyle>
          <a:p/>
        </p:txBody>
      </p:sp>
      <p:sp>
        <p:nvSpPr>
          <p:cNvPr id="48" name="Google Shape;48;p3"/>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bg>
      <p:bgPr>
        <a:solidFill>
          <a:schemeClr val="dk2"/>
        </a:solidFill>
      </p:bgPr>
    </p:bg>
    <p:spTree>
      <p:nvGrpSpPr>
        <p:cNvPr id="49" name="Shape 49"/>
        <p:cNvGrpSpPr/>
        <p:nvPr/>
      </p:nvGrpSpPr>
      <p:grpSpPr>
        <a:xfrm>
          <a:off x="0" y="0"/>
          <a:ext cx="0" cy="0"/>
          <a:chOff x="0" y="0"/>
          <a:chExt cx="0" cy="0"/>
        </a:xfrm>
      </p:grpSpPr>
      <p:sp>
        <p:nvSpPr>
          <p:cNvPr id="50" name="Google Shape;50;p4"/>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1" name="Google Shape;51;p4"/>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2" name="Google Shape;52;p4"/>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3" name="Google Shape;53;p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54" name="Google Shape;54;p4"/>
          <p:cNvSpPr txBox="1"/>
          <p:nvPr>
            <p:ph idx="1" type="body"/>
          </p:nvPr>
        </p:nvSpPr>
        <p:spPr>
          <a:xfrm>
            <a:off x="819150" y="1990725"/>
            <a:ext cx="75057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55" name="Google Shape;55;p4"/>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bg>
      <p:bgPr>
        <a:solidFill>
          <a:schemeClr val="dk2"/>
        </a:solidFill>
      </p:bgPr>
    </p:bg>
    <p:spTree>
      <p:nvGrpSpPr>
        <p:cNvPr id="56" name="Shape 56"/>
        <p:cNvGrpSpPr/>
        <p:nvPr/>
      </p:nvGrpSpPr>
      <p:grpSpPr>
        <a:xfrm>
          <a:off x="0" y="0"/>
          <a:ext cx="0" cy="0"/>
          <a:chOff x="0" y="0"/>
          <a:chExt cx="0" cy="0"/>
        </a:xfrm>
      </p:grpSpPr>
      <p:sp>
        <p:nvSpPr>
          <p:cNvPr id="57" name="Google Shape;57;p5"/>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5"/>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9" name="Google Shape;59;p5"/>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0" name="Google Shape;60;p5"/>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1" name="Google Shape;61;p5"/>
          <p:cNvSpPr txBox="1"/>
          <p:nvPr>
            <p:ph idx="1" type="body"/>
          </p:nvPr>
        </p:nvSpPr>
        <p:spPr>
          <a:xfrm>
            <a:off x="819150"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2" name="Google Shape;62;p5"/>
          <p:cNvSpPr txBox="1"/>
          <p:nvPr>
            <p:ph idx="2" type="body"/>
          </p:nvPr>
        </p:nvSpPr>
        <p:spPr>
          <a:xfrm>
            <a:off x="4638675" y="1990725"/>
            <a:ext cx="3686100" cy="24480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63" name="Google Shape;63;p5"/>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bg>
      <p:bgPr>
        <a:solidFill>
          <a:schemeClr val="dk2"/>
        </a:solidFill>
      </p:bgPr>
    </p:bg>
    <p:spTree>
      <p:nvGrpSpPr>
        <p:cNvPr id="64" name="Shape 64"/>
        <p:cNvGrpSpPr/>
        <p:nvPr/>
      </p:nvGrpSpPr>
      <p:grpSpPr>
        <a:xfrm>
          <a:off x="0" y="0"/>
          <a:ext cx="0" cy="0"/>
          <a:chOff x="0" y="0"/>
          <a:chExt cx="0" cy="0"/>
        </a:xfrm>
      </p:grpSpPr>
      <p:sp>
        <p:nvSpPr>
          <p:cNvPr id="65" name="Google Shape;65;p6"/>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6" name="Google Shape;66;p6"/>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7" name="Google Shape;67;p6"/>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8" name="Google Shape;68;p6"/>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69" name="Google Shape;69;p6"/>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bg>
      <p:bgPr>
        <a:solidFill>
          <a:schemeClr val="accent3"/>
        </a:solidFill>
      </p:bgPr>
    </p:bg>
    <p:spTree>
      <p:nvGrpSpPr>
        <p:cNvPr id="70" name="Shape 70"/>
        <p:cNvGrpSpPr/>
        <p:nvPr/>
      </p:nvGrpSpPr>
      <p:grpSpPr>
        <a:xfrm>
          <a:off x="0" y="0"/>
          <a:ext cx="0" cy="0"/>
          <a:chOff x="0" y="0"/>
          <a:chExt cx="0" cy="0"/>
        </a:xfrm>
      </p:grpSpPr>
      <p:sp>
        <p:nvSpPr>
          <p:cNvPr id="71" name="Google Shape;71;p7"/>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2" name="Google Shape;72;p7"/>
          <p:cNvSpPr/>
          <p:nvPr/>
        </p:nvSpPr>
        <p:spPr>
          <a:xfrm>
            <a:off x="31" y="2824500"/>
            <a:ext cx="7370400" cy="23190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3" name="Google Shape;73;p7"/>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4" name="Google Shape;74;p7"/>
          <p:cNvSpPr txBox="1"/>
          <p:nvPr>
            <p:ph type="title"/>
          </p:nvPr>
        </p:nvSpPr>
        <p:spPr>
          <a:xfrm>
            <a:off x="819150" y="845600"/>
            <a:ext cx="3709200" cy="1383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75" name="Google Shape;75;p7"/>
          <p:cNvSpPr txBox="1"/>
          <p:nvPr>
            <p:ph idx="1" type="body"/>
          </p:nvPr>
        </p:nvSpPr>
        <p:spPr>
          <a:xfrm>
            <a:off x="830700" y="2319050"/>
            <a:ext cx="3709200" cy="21198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76" name="Google Shape;76;p7"/>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bg>
      <p:bgPr>
        <a:solidFill>
          <a:schemeClr val="accent1"/>
        </a:solidFill>
      </p:bgPr>
    </p:bg>
    <p:spTree>
      <p:nvGrpSpPr>
        <p:cNvPr id="77" name="Shape 77"/>
        <p:cNvGrpSpPr/>
        <p:nvPr/>
      </p:nvGrpSpPr>
      <p:grpSpPr>
        <a:xfrm>
          <a:off x="0" y="0"/>
          <a:ext cx="0" cy="0"/>
          <a:chOff x="0" y="0"/>
          <a:chExt cx="0" cy="0"/>
        </a:xfrm>
      </p:grpSpPr>
      <p:sp>
        <p:nvSpPr>
          <p:cNvPr id="78" name="Google Shape;78;p8"/>
          <p:cNvSpPr/>
          <p:nvPr/>
        </p:nvSpPr>
        <p:spPr>
          <a:xfrm>
            <a:off x="0" y="2823144"/>
            <a:ext cx="7369200" cy="2316900"/>
          </a:xfrm>
          <a:prstGeom prst="rtTriangle">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79" name="Google Shape;79;p8"/>
          <p:cNvSpPr/>
          <p:nvPr/>
        </p:nvSpPr>
        <p:spPr>
          <a:xfrm flipH="1">
            <a:off x="3583210" y="1554113"/>
            <a:ext cx="5560500" cy="35895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0" name="Google Shape;80;p8"/>
          <p:cNvGrpSpPr/>
          <p:nvPr/>
        </p:nvGrpSpPr>
        <p:grpSpPr>
          <a:xfrm>
            <a:off x="255991" y="-118"/>
            <a:ext cx="2251347" cy="1043408"/>
            <a:chOff x="3961956" y="4383950"/>
            <a:chExt cx="1160548" cy="548700"/>
          </a:xfrm>
        </p:grpSpPr>
        <p:sp>
          <p:nvSpPr>
            <p:cNvPr id="81" name="Google Shape;81;p8"/>
            <p:cNvSpPr/>
            <p:nvPr/>
          </p:nvSpPr>
          <p:spPr>
            <a:xfrm>
              <a:off x="4224904"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8"/>
            <p:cNvSpPr/>
            <p:nvPr/>
          </p:nvSpPr>
          <p:spPr>
            <a:xfrm>
              <a:off x="4093430"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3" name="Google Shape;83;p8"/>
            <p:cNvSpPr/>
            <p:nvPr/>
          </p:nvSpPr>
          <p:spPr>
            <a:xfrm>
              <a:off x="3961956" y="4383950"/>
              <a:ext cx="897600" cy="548700"/>
            </a:xfrm>
            <a:prstGeom prst="parallelogram">
              <a:avLst>
                <a:gd fmla="val 153193" name="adj"/>
              </a:avLst>
            </a:prstGeom>
            <a:solidFill>
              <a:schemeClr val="dk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84" name="Google Shape;84;p8"/>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nvGrpSpPr>
          <p:cNvPr id="85" name="Google Shape;85;p8"/>
          <p:cNvGrpSpPr/>
          <p:nvPr/>
        </p:nvGrpSpPr>
        <p:grpSpPr>
          <a:xfrm>
            <a:off x="34934" y="4522125"/>
            <a:ext cx="1593306" cy="617072"/>
            <a:chOff x="6917201" y="0"/>
            <a:chExt cx="2227777" cy="863400"/>
          </a:xfrm>
        </p:grpSpPr>
        <p:sp>
          <p:nvSpPr>
            <p:cNvPr id="86" name="Google Shape;86;p8"/>
            <p:cNvSpPr/>
            <p:nvPr/>
          </p:nvSpPr>
          <p:spPr>
            <a:xfrm>
              <a:off x="7641677"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8"/>
            <p:cNvSpPr/>
            <p:nvPr/>
          </p:nvSpPr>
          <p:spPr>
            <a:xfrm>
              <a:off x="7279439"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8"/>
            <p:cNvSpPr/>
            <p:nvPr/>
          </p:nvSpPr>
          <p:spPr>
            <a:xfrm>
              <a:off x="6917201" y="0"/>
              <a:ext cx="1503300" cy="863400"/>
            </a:xfrm>
            <a:prstGeom prst="parallelogram">
              <a:avLst>
                <a:gd fmla="val 158024" name="adj"/>
              </a:avLst>
            </a:prstGeom>
            <a:solidFill>
              <a:schemeClr val="accent6"/>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grpSp>
        <p:nvGrpSpPr>
          <p:cNvPr id="89" name="Google Shape;89;p8"/>
          <p:cNvGrpSpPr/>
          <p:nvPr/>
        </p:nvGrpSpPr>
        <p:grpSpPr>
          <a:xfrm>
            <a:off x="5886353" y="1243"/>
            <a:ext cx="3257455" cy="1261514"/>
            <a:chOff x="6917201" y="0"/>
            <a:chExt cx="2227777" cy="863400"/>
          </a:xfrm>
        </p:grpSpPr>
        <p:sp>
          <p:nvSpPr>
            <p:cNvPr id="90" name="Google Shape;90;p8"/>
            <p:cNvSpPr/>
            <p:nvPr/>
          </p:nvSpPr>
          <p:spPr>
            <a:xfrm>
              <a:off x="7641677"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1" name="Google Shape;91;p8"/>
            <p:cNvSpPr/>
            <p:nvPr/>
          </p:nvSpPr>
          <p:spPr>
            <a:xfrm>
              <a:off x="7279439"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2" name="Google Shape;92;p8"/>
            <p:cNvSpPr/>
            <p:nvPr/>
          </p:nvSpPr>
          <p:spPr>
            <a:xfrm>
              <a:off x="6917201" y="0"/>
              <a:ext cx="1503300" cy="863400"/>
            </a:xfrm>
            <a:prstGeom prst="parallelogram">
              <a:avLst>
                <a:gd fmla="val 158024" name="adj"/>
              </a:avLst>
            </a:prstGeom>
            <a:solidFill>
              <a:schemeClr val="accent1"/>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grpSp>
      <p:sp>
        <p:nvSpPr>
          <p:cNvPr id="93" name="Google Shape;93;p8"/>
          <p:cNvSpPr txBox="1"/>
          <p:nvPr>
            <p:ph type="title"/>
          </p:nvPr>
        </p:nvSpPr>
        <p:spPr>
          <a:xfrm>
            <a:off x="1393929" y="1301146"/>
            <a:ext cx="6366900" cy="25392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200"/>
              <a:buNone/>
              <a:defRPr sz="3200"/>
            </a:lvl1pPr>
            <a:lvl2pPr lvl="1" algn="ctr">
              <a:spcBef>
                <a:spcPts val="0"/>
              </a:spcBef>
              <a:spcAft>
                <a:spcPts val="0"/>
              </a:spcAft>
              <a:buSzPts val="3200"/>
              <a:buNone/>
              <a:defRPr sz="3200"/>
            </a:lvl2pPr>
            <a:lvl3pPr lvl="2" algn="ctr">
              <a:spcBef>
                <a:spcPts val="0"/>
              </a:spcBef>
              <a:spcAft>
                <a:spcPts val="0"/>
              </a:spcAft>
              <a:buSzPts val="3200"/>
              <a:buNone/>
              <a:defRPr sz="3200"/>
            </a:lvl3pPr>
            <a:lvl4pPr lvl="3" algn="ctr">
              <a:spcBef>
                <a:spcPts val="0"/>
              </a:spcBef>
              <a:spcAft>
                <a:spcPts val="0"/>
              </a:spcAft>
              <a:buSzPts val="3200"/>
              <a:buNone/>
              <a:defRPr sz="3200"/>
            </a:lvl4pPr>
            <a:lvl5pPr lvl="4" algn="ctr">
              <a:spcBef>
                <a:spcPts val="0"/>
              </a:spcBef>
              <a:spcAft>
                <a:spcPts val="0"/>
              </a:spcAft>
              <a:buSzPts val="3200"/>
              <a:buNone/>
              <a:defRPr sz="3200"/>
            </a:lvl5pPr>
            <a:lvl6pPr lvl="5" algn="ctr">
              <a:spcBef>
                <a:spcPts val="0"/>
              </a:spcBef>
              <a:spcAft>
                <a:spcPts val="0"/>
              </a:spcAft>
              <a:buSzPts val="3200"/>
              <a:buNone/>
              <a:defRPr sz="3200"/>
            </a:lvl6pPr>
            <a:lvl7pPr lvl="6" algn="ctr">
              <a:spcBef>
                <a:spcPts val="0"/>
              </a:spcBef>
              <a:spcAft>
                <a:spcPts val="0"/>
              </a:spcAft>
              <a:buSzPts val="3200"/>
              <a:buNone/>
              <a:defRPr sz="3200"/>
            </a:lvl7pPr>
            <a:lvl8pPr lvl="7" algn="ctr">
              <a:spcBef>
                <a:spcPts val="0"/>
              </a:spcBef>
              <a:spcAft>
                <a:spcPts val="0"/>
              </a:spcAft>
              <a:buSzPts val="3200"/>
              <a:buNone/>
              <a:defRPr sz="3200"/>
            </a:lvl8pPr>
            <a:lvl9pPr lvl="8" algn="ctr">
              <a:spcBef>
                <a:spcPts val="0"/>
              </a:spcBef>
              <a:spcAft>
                <a:spcPts val="0"/>
              </a:spcAft>
              <a:buSzPts val="3200"/>
              <a:buNone/>
              <a:defRPr sz="3200"/>
            </a:lvl9pPr>
          </a:lstStyle>
          <a:p/>
        </p:txBody>
      </p:sp>
      <p:sp>
        <p:nvSpPr>
          <p:cNvPr id="94" name="Google Shape;94;p8"/>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bg>
      <p:bgPr>
        <a:solidFill>
          <a:schemeClr val="dk2"/>
        </a:solidFill>
      </p:bgPr>
    </p:bg>
    <p:spTree>
      <p:nvGrpSpPr>
        <p:cNvPr id="95" name="Shape 95"/>
        <p:cNvGrpSpPr/>
        <p:nvPr/>
      </p:nvGrpSpPr>
      <p:grpSpPr>
        <a:xfrm>
          <a:off x="0" y="0"/>
          <a:ext cx="0" cy="0"/>
          <a:chOff x="0" y="0"/>
          <a:chExt cx="0" cy="0"/>
        </a:xfrm>
      </p:grpSpPr>
      <p:sp>
        <p:nvSpPr>
          <p:cNvPr id="96" name="Google Shape;96;p9"/>
          <p:cNvSpPr/>
          <p:nvPr/>
        </p:nvSpPr>
        <p:spPr>
          <a:xfrm flipH="1">
            <a:off x="3582600" y="1550700"/>
            <a:ext cx="5561400" cy="35928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7" name="Google Shape;97;p9"/>
          <p:cNvSpPr/>
          <p:nvPr/>
        </p:nvSpPr>
        <p:spPr>
          <a:xfrm>
            <a:off x="31" y="2824500"/>
            <a:ext cx="7370400" cy="2319000"/>
          </a:xfrm>
          <a:prstGeom prst="rtTriangle">
            <a:avLst/>
          </a:prstGeom>
          <a:solidFill>
            <a:schemeClr val="accent3"/>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8" name="Google Shape;98;p9"/>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9"/>
          <p:cNvSpPr txBox="1"/>
          <p:nvPr>
            <p:ph type="title"/>
          </p:nvPr>
        </p:nvSpPr>
        <p:spPr>
          <a:xfrm>
            <a:off x="819150" y="845600"/>
            <a:ext cx="6424200" cy="705000"/>
          </a:xfrm>
          <a:prstGeom prst="rect">
            <a:avLst/>
          </a:prstGeom>
        </p:spPr>
        <p:txBody>
          <a:bodyPr anchorCtr="0" anchor="t" bIns="91425" lIns="91425" spcFirstLastPara="1" rIns="91425" wrap="square" tIns="91425">
            <a:normAutofit/>
          </a:bodyPr>
          <a:lstStyle>
            <a:lvl1pPr lvl="0">
              <a:spcBef>
                <a:spcPts val="0"/>
              </a:spcBef>
              <a:spcAft>
                <a:spcPts val="0"/>
              </a:spcAft>
              <a:buSzPts val="3000"/>
              <a:buNone/>
              <a:defRPr sz="3000"/>
            </a:lvl1pPr>
            <a:lvl2pPr lvl="1">
              <a:spcBef>
                <a:spcPts val="0"/>
              </a:spcBef>
              <a:spcAft>
                <a:spcPts val="0"/>
              </a:spcAft>
              <a:buSzPts val="3000"/>
              <a:buNone/>
              <a:defRPr sz="3000"/>
            </a:lvl2pPr>
            <a:lvl3pPr lvl="2">
              <a:spcBef>
                <a:spcPts val="0"/>
              </a:spcBef>
              <a:spcAft>
                <a:spcPts val="0"/>
              </a:spcAft>
              <a:buSzPts val="3000"/>
              <a:buNone/>
              <a:defRPr sz="3000"/>
            </a:lvl3pPr>
            <a:lvl4pPr lvl="3">
              <a:spcBef>
                <a:spcPts val="0"/>
              </a:spcBef>
              <a:spcAft>
                <a:spcPts val="0"/>
              </a:spcAft>
              <a:buSzPts val="3000"/>
              <a:buNone/>
              <a:defRPr sz="3000"/>
            </a:lvl4pPr>
            <a:lvl5pPr lvl="4">
              <a:spcBef>
                <a:spcPts val="0"/>
              </a:spcBef>
              <a:spcAft>
                <a:spcPts val="0"/>
              </a:spcAft>
              <a:buSzPts val="3000"/>
              <a:buNone/>
              <a:defRPr sz="3000"/>
            </a:lvl5pPr>
            <a:lvl6pPr lvl="5">
              <a:spcBef>
                <a:spcPts val="0"/>
              </a:spcBef>
              <a:spcAft>
                <a:spcPts val="0"/>
              </a:spcAft>
              <a:buSzPts val="3000"/>
              <a:buNone/>
              <a:defRPr sz="3000"/>
            </a:lvl6pPr>
            <a:lvl7pPr lvl="6">
              <a:spcBef>
                <a:spcPts val="0"/>
              </a:spcBef>
              <a:spcAft>
                <a:spcPts val="0"/>
              </a:spcAft>
              <a:buSzPts val="3000"/>
              <a:buNone/>
              <a:defRPr sz="3000"/>
            </a:lvl7pPr>
            <a:lvl8pPr lvl="7">
              <a:spcBef>
                <a:spcPts val="0"/>
              </a:spcBef>
              <a:spcAft>
                <a:spcPts val="0"/>
              </a:spcAft>
              <a:buSzPts val="3000"/>
              <a:buNone/>
              <a:defRPr sz="3000"/>
            </a:lvl8pPr>
            <a:lvl9pPr lvl="8">
              <a:spcBef>
                <a:spcPts val="0"/>
              </a:spcBef>
              <a:spcAft>
                <a:spcPts val="0"/>
              </a:spcAft>
              <a:buSzPts val="3000"/>
              <a:buNone/>
              <a:defRPr sz="3000"/>
            </a:lvl9pPr>
          </a:lstStyle>
          <a:p/>
        </p:txBody>
      </p:sp>
      <p:sp>
        <p:nvSpPr>
          <p:cNvPr id="100" name="Google Shape;100;p9"/>
          <p:cNvSpPr txBox="1"/>
          <p:nvPr>
            <p:ph idx="1" type="subTitle"/>
          </p:nvPr>
        </p:nvSpPr>
        <p:spPr>
          <a:xfrm>
            <a:off x="819150" y="1550700"/>
            <a:ext cx="5859900" cy="393600"/>
          </a:xfrm>
          <a:prstGeom prst="rect">
            <a:avLst/>
          </a:prstGeom>
        </p:spPr>
        <p:txBody>
          <a:bodyPr anchorCtr="0" anchor="t" bIns="91425" lIns="91425" spcFirstLastPara="1" rIns="91425" wrap="square" tIns="91425">
            <a:normAutofit/>
          </a:bodyPr>
          <a:lstStyle>
            <a:lvl1pPr lvl="0">
              <a:lnSpc>
                <a:spcPct val="100000"/>
              </a:lnSpc>
              <a:spcBef>
                <a:spcPts val="0"/>
              </a:spcBef>
              <a:spcAft>
                <a:spcPts val="0"/>
              </a:spcAft>
              <a:buClr>
                <a:schemeClr val="lt1"/>
              </a:buClr>
              <a:buSzPts val="1600"/>
              <a:buNone/>
              <a:defRPr sz="1600">
                <a:solidFill>
                  <a:schemeClr val="lt1"/>
                </a:solidFill>
              </a:defRPr>
            </a:lvl1pPr>
            <a:lvl2pPr lvl="1">
              <a:lnSpc>
                <a:spcPct val="100000"/>
              </a:lnSpc>
              <a:spcBef>
                <a:spcPts val="0"/>
              </a:spcBef>
              <a:spcAft>
                <a:spcPts val="0"/>
              </a:spcAft>
              <a:buClr>
                <a:schemeClr val="lt1"/>
              </a:buClr>
              <a:buSzPts val="1600"/>
              <a:buNone/>
              <a:defRPr sz="1600">
                <a:solidFill>
                  <a:schemeClr val="lt1"/>
                </a:solidFill>
              </a:defRPr>
            </a:lvl2pPr>
            <a:lvl3pPr lvl="2">
              <a:lnSpc>
                <a:spcPct val="100000"/>
              </a:lnSpc>
              <a:spcBef>
                <a:spcPts val="0"/>
              </a:spcBef>
              <a:spcAft>
                <a:spcPts val="0"/>
              </a:spcAft>
              <a:buClr>
                <a:schemeClr val="lt1"/>
              </a:buClr>
              <a:buSzPts val="1600"/>
              <a:buNone/>
              <a:defRPr sz="1600">
                <a:solidFill>
                  <a:schemeClr val="lt1"/>
                </a:solidFill>
              </a:defRPr>
            </a:lvl3pPr>
            <a:lvl4pPr lvl="3">
              <a:lnSpc>
                <a:spcPct val="100000"/>
              </a:lnSpc>
              <a:spcBef>
                <a:spcPts val="0"/>
              </a:spcBef>
              <a:spcAft>
                <a:spcPts val="0"/>
              </a:spcAft>
              <a:buClr>
                <a:schemeClr val="lt1"/>
              </a:buClr>
              <a:buSzPts val="1600"/>
              <a:buNone/>
              <a:defRPr sz="1600">
                <a:solidFill>
                  <a:schemeClr val="lt1"/>
                </a:solidFill>
              </a:defRPr>
            </a:lvl4pPr>
            <a:lvl5pPr lvl="4">
              <a:lnSpc>
                <a:spcPct val="100000"/>
              </a:lnSpc>
              <a:spcBef>
                <a:spcPts val="0"/>
              </a:spcBef>
              <a:spcAft>
                <a:spcPts val="0"/>
              </a:spcAft>
              <a:buClr>
                <a:schemeClr val="lt1"/>
              </a:buClr>
              <a:buSzPts val="1600"/>
              <a:buNone/>
              <a:defRPr sz="1600">
                <a:solidFill>
                  <a:schemeClr val="lt1"/>
                </a:solidFill>
              </a:defRPr>
            </a:lvl5pPr>
            <a:lvl6pPr lvl="5">
              <a:lnSpc>
                <a:spcPct val="100000"/>
              </a:lnSpc>
              <a:spcBef>
                <a:spcPts val="0"/>
              </a:spcBef>
              <a:spcAft>
                <a:spcPts val="0"/>
              </a:spcAft>
              <a:buClr>
                <a:schemeClr val="lt1"/>
              </a:buClr>
              <a:buSzPts val="1600"/>
              <a:buNone/>
              <a:defRPr sz="1600">
                <a:solidFill>
                  <a:schemeClr val="lt1"/>
                </a:solidFill>
              </a:defRPr>
            </a:lvl6pPr>
            <a:lvl7pPr lvl="6">
              <a:lnSpc>
                <a:spcPct val="100000"/>
              </a:lnSpc>
              <a:spcBef>
                <a:spcPts val="0"/>
              </a:spcBef>
              <a:spcAft>
                <a:spcPts val="0"/>
              </a:spcAft>
              <a:buClr>
                <a:schemeClr val="lt1"/>
              </a:buClr>
              <a:buSzPts val="1600"/>
              <a:buNone/>
              <a:defRPr sz="1600">
                <a:solidFill>
                  <a:schemeClr val="lt1"/>
                </a:solidFill>
              </a:defRPr>
            </a:lvl7pPr>
            <a:lvl8pPr lvl="7">
              <a:lnSpc>
                <a:spcPct val="100000"/>
              </a:lnSpc>
              <a:spcBef>
                <a:spcPts val="0"/>
              </a:spcBef>
              <a:spcAft>
                <a:spcPts val="0"/>
              </a:spcAft>
              <a:buClr>
                <a:schemeClr val="lt1"/>
              </a:buClr>
              <a:buSzPts val="1600"/>
              <a:buNone/>
              <a:defRPr sz="1600">
                <a:solidFill>
                  <a:schemeClr val="lt1"/>
                </a:solidFill>
              </a:defRPr>
            </a:lvl8pPr>
            <a:lvl9pPr lvl="8">
              <a:lnSpc>
                <a:spcPct val="100000"/>
              </a:lnSpc>
              <a:spcBef>
                <a:spcPts val="0"/>
              </a:spcBef>
              <a:spcAft>
                <a:spcPts val="0"/>
              </a:spcAft>
              <a:buClr>
                <a:schemeClr val="lt1"/>
              </a:buClr>
              <a:buSzPts val="1600"/>
              <a:buNone/>
              <a:defRPr sz="1600">
                <a:solidFill>
                  <a:schemeClr val="lt1"/>
                </a:solidFill>
              </a:defRPr>
            </a:lvl9pPr>
          </a:lstStyle>
          <a:p/>
        </p:txBody>
      </p:sp>
      <p:sp>
        <p:nvSpPr>
          <p:cNvPr id="101" name="Google Shape;101;p9"/>
          <p:cNvSpPr txBox="1"/>
          <p:nvPr>
            <p:ph idx="2" type="body"/>
          </p:nvPr>
        </p:nvSpPr>
        <p:spPr>
          <a:xfrm>
            <a:off x="819150" y="2467050"/>
            <a:ext cx="5859900" cy="2095500"/>
          </a:xfrm>
          <a:prstGeom prst="rect">
            <a:avLst/>
          </a:prstGeom>
        </p:spPr>
        <p:txBody>
          <a:bodyPr anchorCtr="0" anchor="t" bIns="91425" lIns="91425" spcFirstLastPara="1" rIns="91425" wrap="square" tIns="91425">
            <a:normAutofit/>
          </a:bodyPr>
          <a:lstStyle>
            <a:lvl1pPr indent="-311150" lvl="0" marL="457200">
              <a:spcBef>
                <a:spcPts val="0"/>
              </a:spcBef>
              <a:spcAft>
                <a:spcPts val="0"/>
              </a:spcAft>
              <a:buSzPts val="1300"/>
              <a:buChar char="●"/>
              <a:defRPr/>
            </a:lvl1pPr>
            <a:lvl2pPr indent="-298450" lvl="1" marL="914400">
              <a:spcBef>
                <a:spcPts val="0"/>
              </a:spcBef>
              <a:spcAft>
                <a:spcPts val="0"/>
              </a:spcAft>
              <a:buSzPts val="1100"/>
              <a:buChar char="○"/>
              <a:defRPr/>
            </a:lvl2pPr>
            <a:lvl3pPr indent="-298450" lvl="2" marL="1371600">
              <a:spcBef>
                <a:spcPts val="0"/>
              </a:spcBef>
              <a:spcAft>
                <a:spcPts val="0"/>
              </a:spcAft>
              <a:buSzPts val="1100"/>
              <a:buChar char="■"/>
              <a:defRPr/>
            </a:lvl3pPr>
            <a:lvl4pPr indent="-298450" lvl="3" marL="1828800">
              <a:spcBef>
                <a:spcPts val="0"/>
              </a:spcBef>
              <a:spcAft>
                <a:spcPts val="0"/>
              </a:spcAft>
              <a:buSzPts val="1100"/>
              <a:buChar char="●"/>
              <a:defRPr/>
            </a:lvl4pPr>
            <a:lvl5pPr indent="-298450" lvl="4" marL="2286000">
              <a:spcBef>
                <a:spcPts val="0"/>
              </a:spcBef>
              <a:spcAft>
                <a:spcPts val="0"/>
              </a:spcAft>
              <a:buSzPts val="1100"/>
              <a:buChar char="○"/>
              <a:defRPr/>
            </a:lvl5pPr>
            <a:lvl6pPr indent="-298450" lvl="5" marL="2743200">
              <a:spcBef>
                <a:spcPts val="0"/>
              </a:spcBef>
              <a:spcAft>
                <a:spcPts val="0"/>
              </a:spcAft>
              <a:buSzPts val="1100"/>
              <a:buChar char="■"/>
              <a:defRPr/>
            </a:lvl6pPr>
            <a:lvl7pPr indent="-298450" lvl="6" marL="3200400">
              <a:spcBef>
                <a:spcPts val="0"/>
              </a:spcBef>
              <a:spcAft>
                <a:spcPts val="0"/>
              </a:spcAft>
              <a:buSzPts val="1100"/>
              <a:buChar char="●"/>
              <a:defRPr/>
            </a:lvl7pPr>
            <a:lvl8pPr indent="-298450" lvl="7" marL="3657600">
              <a:spcBef>
                <a:spcPts val="0"/>
              </a:spcBef>
              <a:spcAft>
                <a:spcPts val="0"/>
              </a:spcAft>
              <a:buSzPts val="1100"/>
              <a:buChar char="○"/>
              <a:defRPr/>
            </a:lvl8pPr>
            <a:lvl9pPr indent="-298450" lvl="8" marL="4114800">
              <a:spcBef>
                <a:spcPts val="0"/>
              </a:spcBef>
              <a:spcAft>
                <a:spcPts val="0"/>
              </a:spcAft>
              <a:buSzPts val="1100"/>
              <a:buChar char="■"/>
              <a:defRPr/>
            </a:lvl9pPr>
          </a:lstStyle>
          <a:p/>
        </p:txBody>
      </p:sp>
      <p:sp>
        <p:nvSpPr>
          <p:cNvPr id="102" name="Google Shape;102;p9"/>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bg>
      <p:bgPr>
        <a:solidFill>
          <a:schemeClr val="accent1"/>
        </a:solidFill>
      </p:bgPr>
    </p:bg>
    <p:spTree>
      <p:nvGrpSpPr>
        <p:cNvPr id="103" name="Shape 103"/>
        <p:cNvGrpSpPr/>
        <p:nvPr/>
      </p:nvGrpSpPr>
      <p:grpSpPr>
        <a:xfrm>
          <a:off x="0" y="0"/>
          <a:ext cx="0" cy="0"/>
          <a:chOff x="0" y="0"/>
          <a:chExt cx="0" cy="0"/>
        </a:xfrm>
      </p:grpSpPr>
      <p:sp>
        <p:nvSpPr>
          <p:cNvPr id="104" name="Google Shape;104;p10"/>
          <p:cNvSpPr/>
          <p:nvPr/>
        </p:nvSpPr>
        <p:spPr>
          <a:xfrm>
            <a:off x="31" y="2824500"/>
            <a:ext cx="7370400" cy="2319000"/>
          </a:xfrm>
          <a:prstGeom prst="rtTriangle">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5" name="Google Shape;105;p10"/>
          <p:cNvSpPr/>
          <p:nvPr/>
        </p:nvSpPr>
        <p:spPr>
          <a:xfrm flipH="1">
            <a:off x="3582600" y="1550700"/>
            <a:ext cx="5561400" cy="3592800"/>
          </a:xfrm>
          <a:prstGeom prst="rtTriangle">
            <a:avLst/>
          </a:prstGeom>
          <a:solidFill>
            <a:schemeClr val="dk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6" name="Google Shape;106;p10"/>
          <p:cNvSpPr/>
          <p:nvPr/>
        </p:nvSpPr>
        <p:spPr>
          <a:xfrm>
            <a:off x="203225" y="206250"/>
            <a:ext cx="8737500" cy="4731000"/>
          </a:xfrm>
          <a:prstGeom prst="rect">
            <a:avLst/>
          </a:prstGeom>
          <a:solidFill>
            <a:schemeClr val="dk1"/>
          </a:solidFill>
          <a:ln>
            <a:noFill/>
          </a:ln>
          <a:effectLst>
            <a:outerShdw blurRad="228600" sx="101000" rotWithShape="0" algn="ctr" sy="101000">
              <a:srgbClr val="000000">
                <a:alpha val="40000"/>
              </a:srgbClr>
            </a:outerShdw>
          </a:effectLst>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07" name="Google Shape;107;p10"/>
          <p:cNvSpPr txBox="1"/>
          <p:nvPr>
            <p:ph idx="1" type="body"/>
          </p:nvPr>
        </p:nvSpPr>
        <p:spPr>
          <a:xfrm>
            <a:off x="328025" y="4163500"/>
            <a:ext cx="7415100" cy="605100"/>
          </a:xfrm>
          <a:prstGeom prst="rect">
            <a:avLst/>
          </a:prstGeom>
        </p:spPr>
        <p:txBody>
          <a:bodyPr anchorCtr="0" anchor="b" bIns="91425" lIns="91425" spcFirstLastPara="1" rIns="91425" wrap="square" tIns="91425">
            <a:normAutofit/>
          </a:bodyPr>
          <a:lstStyle>
            <a:lvl1pPr indent="-228600" lvl="0" marL="457200">
              <a:lnSpc>
                <a:spcPct val="100000"/>
              </a:lnSpc>
              <a:spcBef>
                <a:spcPts val="0"/>
              </a:spcBef>
              <a:spcAft>
                <a:spcPts val="0"/>
              </a:spcAft>
              <a:buSzPts val="1300"/>
              <a:buNone/>
              <a:defRPr/>
            </a:lvl1pPr>
          </a:lstStyle>
          <a:p/>
        </p:txBody>
      </p:sp>
      <p:sp>
        <p:nvSpPr>
          <p:cNvPr id="108" name="Google Shape;108;p10"/>
          <p:cNvSpPr txBox="1"/>
          <p:nvPr>
            <p:ph idx="12" type="sldNum"/>
          </p:nvPr>
        </p:nvSpPr>
        <p:spPr>
          <a:xfrm>
            <a:off x="8390734" y="4543668"/>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hift">
    <p:bg>
      <p:bgPr>
        <a:solidFill>
          <a:schemeClr val="dk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1pPr>
            <a:lvl2pPr lvl="1">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2pPr>
            <a:lvl3pPr lvl="2">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3pPr>
            <a:lvl4pPr lvl="3">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4pPr>
            <a:lvl5pPr lvl="4">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5pPr>
            <a:lvl6pPr lvl="5">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6pPr>
            <a:lvl7pPr lvl="6">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7pPr>
            <a:lvl8pPr lvl="7">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8pPr>
            <a:lvl9pPr lvl="8">
              <a:spcBef>
                <a:spcPts val="0"/>
              </a:spcBef>
              <a:spcAft>
                <a:spcPts val="0"/>
              </a:spcAft>
              <a:buClr>
                <a:schemeClr val="lt1"/>
              </a:buClr>
              <a:buSzPts val="2800"/>
              <a:buFont typeface="Nunito"/>
              <a:buNone/>
              <a:defRPr sz="2800">
                <a:solidFill>
                  <a:schemeClr val="lt1"/>
                </a:solidFill>
                <a:latin typeface="Nunito"/>
                <a:ea typeface="Nunito"/>
                <a:cs typeface="Nunito"/>
                <a:sym typeface="Nunito"/>
              </a:defRPr>
            </a:lvl9pPr>
          </a:lstStyle>
          <a:p/>
        </p:txBody>
      </p:sp>
      <p:sp>
        <p:nvSpPr>
          <p:cNvPr id="7" name="Google Shape;7;p1"/>
          <p:cNvSpPr txBox="1"/>
          <p:nvPr>
            <p:ph idx="1" type="body"/>
          </p:nvPr>
        </p:nvSpPr>
        <p:spPr>
          <a:xfrm>
            <a:off x="311700" y="1152475"/>
            <a:ext cx="8520600" cy="3391200"/>
          </a:xfrm>
          <a:prstGeom prst="rect">
            <a:avLst/>
          </a:prstGeom>
          <a:noFill/>
          <a:ln>
            <a:noFill/>
          </a:ln>
        </p:spPr>
        <p:txBody>
          <a:bodyPr anchorCtr="0" anchor="t" bIns="91425" lIns="91425" spcFirstLastPara="1" rIns="91425" wrap="square" tIns="91425">
            <a:normAutofit/>
          </a:bodyPr>
          <a:lstStyle>
            <a:lvl1pPr indent="-311150" lvl="0" marL="457200">
              <a:lnSpc>
                <a:spcPct val="115000"/>
              </a:lnSpc>
              <a:spcBef>
                <a:spcPts val="0"/>
              </a:spcBef>
              <a:spcAft>
                <a:spcPts val="0"/>
              </a:spcAft>
              <a:buClr>
                <a:schemeClr val="dk2"/>
              </a:buClr>
              <a:buSzPts val="1300"/>
              <a:buFont typeface="Calibri"/>
              <a:buChar char="●"/>
              <a:defRPr sz="1300">
                <a:solidFill>
                  <a:schemeClr val="dk2"/>
                </a:solidFill>
                <a:latin typeface="Calibri"/>
                <a:ea typeface="Calibri"/>
                <a:cs typeface="Calibri"/>
                <a:sym typeface="Calibri"/>
              </a:defRPr>
            </a:lvl1pPr>
            <a:lvl2pPr indent="-298450" lvl="1" marL="914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2pPr>
            <a:lvl3pPr indent="-298450" lvl="2" marL="1371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3pPr>
            <a:lvl4pPr indent="-298450" lvl="3" marL="1828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4pPr>
            <a:lvl5pPr indent="-298450" lvl="4" marL="22860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5pPr>
            <a:lvl6pPr indent="-298450" lvl="5" marL="27432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6pPr>
            <a:lvl7pPr indent="-298450" lvl="6" marL="32004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7pPr>
            <a:lvl8pPr indent="-298450" lvl="7" marL="36576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8pPr>
            <a:lvl9pPr indent="-298450" lvl="8" marL="4114800">
              <a:lnSpc>
                <a:spcPct val="115000"/>
              </a:lnSpc>
              <a:spcBef>
                <a:spcPts val="0"/>
              </a:spcBef>
              <a:spcAft>
                <a:spcPts val="0"/>
              </a:spcAft>
              <a:buClr>
                <a:schemeClr val="dk2"/>
              </a:buClr>
              <a:buSzPts val="1100"/>
              <a:buFont typeface="Calibri"/>
              <a:buChar char="■"/>
              <a:defRPr sz="1100">
                <a:solidFill>
                  <a:schemeClr val="dk2"/>
                </a:solidFill>
                <a:latin typeface="Calibri"/>
                <a:ea typeface="Calibri"/>
                <a:cs typeface="Calibri"/>
                <a:sym typeface="Calibri"/>
              </a:defRPr>
            </a:lvl9pPr>
          </a:lstStyle>
          <a:p/>
        </p:txBody>
      </p:sp>
      <p:sp>
        <p:nvSpPr>
          <p:cNvPr id="8" name="Google Shape;8;p1"/>
          <p:cNvSpPr txBox="1"/>
          <p:nvPr>
            <p:ph idx="12" type="sldNum"/>
          </p:nvPr>
        </p:nvSpPr>
        <p:spPr>
          <a:xfrm>
            <a:off x="8390734" y="4543668"/>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latin typeface="Nunito"/>
                <a:ea typeface="Nunito"/>
                <a:cs typeface="Nunito"/>
                <a:sym typeface="Nunito"/>
              </a:defRPr>
            </a:lvl1pPr>
            <a:lvl2pPr lvl="1" algn="r">
              <a:buNone/>
              <a:defRPr sz="1000">
                <a:solidFill>
                  <a:schemeClr val="dk2"/>
                </a:solidFill>
                <a:latin typeface="Nunito"/>
                <a:ea typeface="Nunito"/>
                <a:cs typeface="Nunito"/>
                <a:sym typeface="Nunito"/>
              </a:defRPr>
            </a:lvl2pPr>
            <a:lvl3pPr lvl="2" algn="r">
              <a:buNone/>
              <a:defRPr sz="1000">
                <a:solidFill>
                  <a:schemeClr val="dk2"/>
                </a:solidFill>
                <a:latin typeface="Nunito"/>
                <a:ea typeface="Nunito"/>
                <a:cs typeface="Nunito"/>
                <a:sym typeface="Nunito"/>
              </a:defRPr>
            </a:lvl3pPr>
            <a:lvl4pPr lvl="3" algn="r">
              <a:buNone/>
              <a:defRPr sz="1000">
                <a:solidFill>
                  <a:schemeClr val="dk2"/>
                </a:solidFill>
                <a:latin typeface="Nunito"/>
                <a:ea typeface="Nunito"/>
                <a:cs typeface="Nunito"/>
                <a:sym typeface="Nunito"/>
              </a:defRPr>
            </a:lvl4pPr>
            <a:lvl5pPr lvl="4" algn="r">
              <a:buNone/>
              <a:defRPr sz="1000">
                <a:solidFill>
                  <a:schemeClr val="dk2"/>
                </a:solidFill>
                <a:latin typeface="Nunito"/>
                <a:ea typeface="Nunito"/>
                <a:cs typeface="Nunito"/>
                <a:sym typeface="Nunito"/>
              </a:defRPr>
            </a:lvl5pPr>
            <a:lvl6pPr lvl="5" algn="r">
              <a:buNone/>
              <a:defRPr sz="1000">
                <a:solidFill>
                  <a:schemeClr val="dk2"/>
                </a:solidFill>
                <a:latin typeface="Nunito"/>
                <a:ea typeface="Nunito"/>
                <a:cs typeface="Nunito"/>
                <a:sym typeface="Nunito"/>
              </a:defRPr>
            </a:lvl6pPr>
            <a:lvl7pPr lvl="6" algn="r">
              <a:buNone/>
              <a:defRPr sz="1000">
                <a:solidFill>
                  <a:schemeClr val="dk2"/>
                </a:solidFill>
                <a:latin typeface="Nunito"/>
                <a:ea typeface="Nunito"/>
                <a:cs typeface="Nunito"/>
                <a:sym typeface="Nunito"/>
              </a:defRPr>
            </a:lvl7pPr>
            <a:lvl8pPr lvl="7" algn="r">
              <a:buNone/>
              <a:defRPr sz="1000">
                <a:solidFill>
                  <a:schemeClr val="dk2"/>
                </a:solidFill>
                <a:latin typeface="Nunito"/>
                <a:ea typeface="Nunito"/>
                <a:cs typeface="Nunito"/>
                <a:sym typeface="Nunito"/>
              </a:defRPr>
            </a:lvl8pPr>
            <a:lvl9pPr lvl="8" algn="r">
              <a:buNone/>
              <a:defRPr sz="1000">
                <a:solidFill>
                  <a:schemeClr val="dk2"/>
                </a:solidFill>
                <a:latin typeface="Nunito"/>
                <a:ea typeface="Nunito"/>
                <a:cs typeface="Nunito"/>
                <a:sym typeface="Nunito"/>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hyperlink" Target="https://3grouterstore.co.uk/product-category/iot-gateways/teltonika-iot-gateways/"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5"/>
        </a:solidFill>
      </p:bgPr>
    </p:bg>
    <p:spTree>
      <p:nvGrpSpPr>
        <p:cNvPr id="127" name="Shape 127"/>
        <p:cNvGrpSpPr/>
        <p:nvPr/>
      </p:nvGrpSpPr>
      <p:grpSpPr>
        <a:xfrm>
          <a:off x="0" y="0"/>
          <a:ext cx="0" cy="0"/>
          <a:chOff x="0" y="0"/>
          <a:chExt cx="0" cy="0"/>
        </a:xfrm>
      </p:grpSpPr>
      <p:sp>
        <p:nvSpPr>
          <p:cNvPr id="128" name="Google Shape;128;p13"/>
          <p:cNvSpPr txBox="1"/>
          <p:nvPr>
            <p:ph type="ctrTitle"/>
          </p:nvPr>
        </p:nvSpPr>
        <p:spPr>
          <a:xfrm>
            <a:off x="3018250" y="1098900"/>
            <a:ext cx="5881200" cy="24435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SzPts val="1100"/>
              <a:buNone/>
            </a:pPr>
            <a:r>
              <a:rPr b="1" lang="en-GB" sz="3930">
                <a:latin typeface="Calibri"/>
                <a:ea typeface="Calibri"/>
                <a:cs typeface="Calibri"/>
                <a:sym typeface="Calibri"/>
              </a:rPr>
              <a:t>The Ultimate Beginner's Guide to Industrial IoT Gateway</a:t>
            </a:r>
            <a:endParaRPr b="1" sz="3930">
              <a:latin typeface="Calibri"/>
              <a:ea typeface="Calibri"/>
              <a:cs typeface="Calibri"/>
              <a:sym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5"/>
        </a:solidFill>
      </p:bgPr>
    </p:bg>
    <p:spTree>
      <p:nvGrpSpPr>
        <p:cNvPr id="132" name="Shape 132"/>
        <p:cNvGrpSpPr/>
        <p:nvPr/>
      </p:nvGrpSpPr>
      <p:grpSpPr>
        <a:xfrm>
          <a:off x="0" y="0"/>
          <a:ext cx="0" cy="0"/>
          <a:chOff x="0" y="0"/>
          <a:chExt cx="0" cy="0"/>
        </a:xfrm>
      </p:grpSpPr>
      <p:sp>
        <p:nvSpPr>
          <p:cNvPr id="133" name="Google Shape;133;p14"/>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a:latin typeface="Calibri"/>
                <a:ea typeface="Calibri"/>
                <a:cs typeface="Calibri"/>
                <a:sym typeface="Calibri"/>
              </a:rPr>
              <a:t>What Is IoT Gateway</a:t>
            </a:r>
            <a:endParaRPr b="1" sz="3000">
              <a:latin typeface="Calibri"/>
              <a:ea typeface="Calibri"/>
              <a:cs typeface="Calibri"/>
              <a:sym typeface="Calibri"/>
            </a:endParaRPr>
          </a:p>
        </p:txBody>
      </p:sp>
      <p:sp>
        <p:nvSpPr>
          <p:cNvPr id="134" name="Google Shape;134;p14"/>
          <p:cNvSpPr txBox="1"/>
          <p:nvPr>
            <p:ph idx="1" type="body"/>
          </p:nvPr>
        </p:nvSpPr>
        <p:spPr>
          <a:xfrm>
            <a:off x="1158900" y="1671875"/>
            <a:ext cx="7038900" cy="2911200"/>
          </a:xfrm>
          <a:prstGeom prst="rect">
            <a:avLst/>
          </a:prstGeom>
          <a:solidFill>
            <a:schemeClr val="dk1"/>
          </a:solidFill>
        </p:spPr>
        <p:txBody>
          <a:bodyPr anchorCtr="0" anchor="t" bIns="91425" lIns="91425" spcFirstLastPara="1" rIns="91425" wrap="square" tIns="91425">
            <a:normAutofit/>
          </a:bodyPr>
          <a:lstStyle/>
          <a:p>
            <a:pPr indent="0" lvl="0" marL="0" rtl="0" algn="just">
              <a:spcBef>
                <a:spcPts val="0"/>
              </a:spcBef>
              <a:spcAft>
                <a:spcPts val="1200"/>
              </a:spcAft>
              <a:buNone/>
            </a:pPr>
            <a:r>
              <a:rPr lang="en-GB" sz="2100">
                <a:solidFill>
                  <a:schemeClr val="lt1"/>
                </a:solidFill>
                <a:highlight>
                  <a:schemeClr val="dk1"/>
                </a:highlight>
              </a:rPr>
              <a:t>An Industrial IoT Gateway acts as a bridge between industrial machines and digital systems. It collects data from sensors, PLCs, and devices on the factory floor. The gateway then processes and sends this data to cloud or enterprise platforms.</a:t>
            </a:r>
            <a:endParaRPr sz="2100">
              <a:solidFill>
                <a:schemeClr val="lt1"/>
              </a:solidFill>
              <a:highlight>
                <a:schemeClr val="dk1"/>
              </a:highlight>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5"/>
        </a:solidFill>
      </p:bgPr>
    </p:bg>
    <p:spTree>
      <p:nvGrpSpPr>
        <p:cNvPr id="138" name="Shape 138"/>
        <p:cNvGrpSpPr/>
        <p:nvPr/>
      </p:nvGrpSpPr>
      <p:grpSpPr>
        <a:xfrm>
          <a:off x="0" y="0"/>
          <a:ext cx="0" cy="0"/>
          <a:chOff x="0" y="0"/>
          <a:chExt cx="0" cy="0"/>
        </a:xfrm>
      </p:grpSpPr>
      <p:sp>
        <p:nvSpPr>
          <p:cNvPr id="139" name="Google Shape;139;p15"/>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a:latin typeface="Calibri"/>
                <a:ea typeface="Calibri"/>
                <a:cs typeface="Calibri"/>
                <a:sym typeface="Calibri"/>
              </a:rPr>
              <a:t>Why IoT Gateways Matter</a:t>
            </a:r>
            <a:endParaRPr b="1" sz="3000">
              <a:latin typeface="Calibri"/>
              <a:ea typeface="Calibri"/>
              <a:cs typeface="Calibri"/>
              <a:sym typeface="Calibri"/>
            </a:endParaRPr>
          </a:p>
        </p:txBody>
      </p:sp>
      <p:sp>
        <p:nvSpPr>
          <p:cNvPr id="140" name="Google Shape;140;p15"/>
          <p:cNvSpPr txBox="1"/>
          <p:nvPr>
            <p:ph idx="1" type="body"/>
          </p:nvPr>
        </p:nvSpPr>
        <p:spPr>
          <a:xfrm>
            <a:off x="1158900" y="1671875"/>
            <a:ext cx="7038900" cy="29112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GB" sz="2100">
                <a:solidFill>
                  <a:schemeClr val="lt1"/>
                </a:solidFill>
              </a:rPr>
              <a:t>IoT gateways enable real-time monitoring and smarter decision-making. They reduce downtime by detecting issues early through continuous data flow. This improves productivity, efficiency, and overall operational visibility.</a:t>
            </a:r>
            <a:endParaRPr sz="2100">
              <a:solidFill>
                <a:schemeClr val="lt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5"/>
        </a:solidFill>
      </p:bgPr>
    </p:bg>
    <p:spTree>
      <p:nvGrpSpPr>
        <p:cNvPr id="144" name="Shape 144"/>
        <p:cNvGrpSpPr/>
        <p:nvPr/>
      </p:nvGrpSpPr>
      <p:grpSpPr>
        <a:xfrm>
          <a:off x="0" y="0"/>
          <a:ext cx="0" cy="0"/>
          <a:chOff x="0" y="0"/>
          <a:chExt cx="0" cy="0"/>
        </a:xfrm>
      </p:grpSpPr>
      <p:sp>
        <p:nvSpPr>
          <p:cNvPr id="145" name="Google Shape;145;p16"/>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a:latin typeface="Calibri"/>
                <a:ea typeface="Calibri"/>
                <a:cs typeface="Calibri"/>
                <a:sym typeface="Calibri"/>
              </a:rPr>
              <a:t>Key Components Explained</a:t>
            </a:r>
            <a:endParaRPr b="1" sz="3000">
              <a:latin typeface="Calibri"/>
              <a:ea typeface="Calibri"/>
              <a:cs typeface="Calibri"/>
              <a:sym typeface="Calibri"/>
            </a:endParaRPr>
          </a:p>
        </p:txBody>
      </p:sp>
      <p:sp>
        <p:nvSpPr>
          <p:cNvPr id="146" name="Google Shape;146;p16"/>
          <p:cNvSpPr txBox="1"/>
          <p:nvPr>
            <p:ph idx="1" type="body"/>
          </p:nvPr>
        </p:nvSpPr>
        <p:spPr>
          <a:xfrm>
            <a:off x="1158900" y="1671875"/>
            <a:ext cx="7038900" cy="29112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GB" sz="2100">
                <a:solidFill>
                  <a:schemeClr val="lt1"/>
                </a:solidFill>
              </a:rPr>
              <a:t>An IoT gateway includes hardware, software, and connectivity modules. It supports industrial protocols like Modbus, OPC UA, and Ethernet/IP. These components ensure reliable data acquisition and communication.</a:t>
            </a:r>
            <a:endParaRPr sz="2100">
              <a:solidFill>
                <a:schemeClr val="lt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5"/>
        </a:solidFill>
      </p:bgPr>
    </p:bg>
    <p:spTree>
      <p:nvGrpSpPr>
        <p:cNvPr id="150" name="Shape 150"/>
        <p:cNvGrpSpPr/>
        <p:nvPr/>
      </p:nvGrpSpPr>
      <p:grpSpPr>
        <a:xfrm>
          <a:off x="0" y="0"/>
          <a:ext cx="0" cy="0"/>
          <a:chOff x="0" y="0"/>
          <a:chExt cx="0" cy="0"/>
        </a:xfrm>
      </p:grpSpPr>
      <p:sp>
        <p:nvSpPr>
          <p:cNvPr id="151" name="Google Shape;151;p17"/>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a:latin typeface="Calibri"/>
                <a:ea typeface="Calibri"/>
                <a:cs typeface="Calibri"/>
                <a:sym typeface="Calibri"/>
              </a:rPr>
              <a:t>How Data Is Transferred</a:t>
            </a:r>
            <a:endParaRPr b="1" sz="3000">
              <a:latin typeface="Calibri"/>
              <a:ea typeface="Calibri"/>
              <a:cs typeface="Calibri"/>
              <a:sym typeface="Calibri"/>
            </a:endParaRPr>
          </a:p>
        </p:txBody>
      </p:sp>
      <p:sp>
        <p:nvSpPr>
          <p:cNvPr id="152" name="Google Shape;152;p17"/>
          <p:cNvSpPr txBox="1"/>
          <p:nvPr>
            <p:ph idx="1" type="body"/>
          </p:nvPr>
        </p:nvSpPr>
        <p:spPr>
          <a:xfrm>
            <a:off x="1158900" y="1671875"/>
            <a:ext cx="7038900" cy="29112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GB" sz="2100">
                <a:solidFill>
                  <a:schemeClr val="lt1"/>
                </a:solidFill>
              </a:rPr>
              <a:t>The gateway collects raw data from machines and normalizes it. It filters, aggregates, and securely transmits data to cloud or edge systems. This ensures fast, accurate, and efficient data movement.</a:t>
            </a:r>
            <a:endParaRPr sz="2100">
              <a:solidFill>
                <a:schemeClr val="lt1"/>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5"/>
        </a:solidFill>
      </p:bgPr>
    </p:bg>
    <p:spTree>
      <p:nvGrpSpPr>
        <p:cNvPr id="156" name="Shape 156"/>
        <p:cNvGrpSpPr/>
        <p:nvPr/>
      </p:nvGrpSpPr>
      <p:grpSpPr>
        <a:xfrm>
          <a:off x="0" y="0"/>
          <a:ext cx="0" cy="0"/>
          <a:chOff x="0" y="0"/>
          <a:chExt cx="0" cy="0"/>
        </a:xfrm>
      </p:grpSpPr>
      <p:sp>
        <p:nvSpPr>
          <p:cNvPr id="157" name="Google Shape;157;p18"/>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a:latin typeface="Calibri"/>
                <a:ea typeface="Calibri"/>
                <a:cs typeface="Calibri"/>
                <a:sym typeface="Calibri"/>
              </a:rPr>
              <a:t>Security And Reliability</a:t>
            </a:r>
            <a:endParaRPr b="1" sz="3000">
              <a:latin typeface="Calibri"/>
              <a:ea typeface="Calibri"/>
              <a:cs typeface="Calibri"/>
              <a:sym typeface="Calibri"/>
            </a:endParaRPr>
          </a:p>
        </p:txBody>
      </p:sp>
      <p:sp>
        <p:nvSpPr>
          <p:cNvPr id="158" name="Google Shape;158;p18"/>
          <p:cNvSpPr txBox="1"/>
          <p:nvPr>
            <p:ph idx="1" type="body"/>
          </p:nvPr>
        </p:nvSpPr>
        <p:spPr>
          <a:xfrm>
            <a:off x="1158900" y="1671875"/>
            <a:ext cx="7038900" cy="2911200"/>
          </a:xfrm>
          <a:prstGeom prst="rect">
            <a:avLst/>
          </a:prstGeom>
        </p:spPr>
        <p:txBody>
          <a:bodyPr anchorCtr="0" anchor="t" bIns="91425" lIns="91425" spcFirstLastPara="1" rIns="91425" wrap="square" tIns="91425">
            <a:normAutofit/>
          </a:bodyPr>
          <a:lstStyle/>
          <a:p>
            <a:pPr indent="0" lvl="0" marL="0" rtl="0" algn="just">
              <a:spcBef>
                <a:spcPts val="0"/>
              </a:spcBef>
              <a:spcAft>
                <a:spcPts val="1200"/>
              </a:spcAft>
              <a:buNone/>
            </a:pPr>
            <a:r>
              <a:rPr lang="en-GB" sz="2100">
                <a:solidFill>
                  <a:schemeClr val="lt1"/>
                </a:solidFill>
              </a:rPr>
              <a:t>IoT gateways protect industrial data using encryption and authentication. They prevent unauthorized access to critical operational systems. Reliable gateways ensure continuous operation in harsh industrial environments.</a:t>
            </a:r>
            <a:endParaRPr sz="2100">
              <a:solidFill>
                <a:schemeClr val="lt1"/>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accent5"/>
        </a:solidFill>
      </p:bgPr>
    </p:bg>
    <p:spTree>
      <p:nvGrpSpPr>
        <p:cNvPr id="162" name="Shape 162"/>
        <p:cNvGrpSpPr/>
        <p:nvPr/>
      </p:nvGrpSpPr>
      <p:grpSpPr>
        <a:xfrm>
          <a:off x="0" y="0"/>
          <a:ext cx="0" cy="0"/>
          <a:chOff x="0" y="0"/>
          <a:chExt cx="0" cy="0"/>
        </a:xfrm>
      </p:grpSpPr>
      <p:sp>
        <p:nvSpPr>
          <p:cNvPr id="163" name="Google Shape;163;p19"/>
          <p:cNvSpPr txBox="1"/>
          <p:nvPr>
            <p:ph type="title"/>
          </p:nvPr>
        </p:nvSpPr>
        <p:spPr>
          <a:xfrm>
            <a:off x="819150" y="845600"/>
            <a:ext cx="7505700" cy="954600"/>
          </a:xfrm>
          <a:prstGeom prst="rect">
            <a:avLst/>
          </a:prstGeom>
        </p:spPr>
        <p:txBody>
          <a:bodyPr anchorCtr="0" anchor="t" bIns="91425" lIns="91425" spcFirstLastPara="1" rIns="91425" wrap="square" tIns="91425">
            <a:normAutofit/>
          </a:bodyPr>
          <a:lstStyle/>
          <a:p>
            <a:pPr indent="0" lvl="0" marL="0" rtl="0" algn="ctr">
              <a:spcBef>
                <a:spcPts val="0"/>
              </a:spcBef>
              <a:spcAft>
                <a:spcPts val="0"/>
              </a:spcAft>
              <a:buNone/>
            </a:pPr>
            <a:r>
              <a:rPr b="1" lang="en-GB" sz="3000">
                <a:latin typeface="Calibri"/>
                <a:ea typeface="Calibri"/>
                <a:cs typeface="Calibri"/>
                <a:sym typeface="Calibri"/>
              </a:rPr>
              <a:t>Thank You</a:t>
            </a:r>
            <a:endParaRPr b="1" sz="3000">
              <a:latin typeface="Calibri"/>
              <a:ea typeface="Calibri"/>
              <a:cs typeface="Calibri"/>
              <a:sym typeface="Calibri"/>
            </a:endParaRPr>
          </a:p>
        </p:txBody>
      </p:sp>
      <p:sp>
        <p:nvSpPr>
          <p:cNvPr id="164" name="Google Shape;164;p19"/>
          <p:cNvSpPr txBox="1"/>
          <p:nvPr>
            <p:ph idx="1" type="body"/>
          </p:nvPr>
        </p:nvSpPr>
        <p:spPr>
          <a:xfrm>
            <a:off x="1158900" y="1671875"/>
            <a:ext cx="7038900" cy="2911200"/>
          </a:xfrm>
          <a:prstGeom prst="rect">
            <a:avLst/>
          </a:prstGeom>
          <a:solidFill>
            <a:schemeClr val="dk1"/>
          </a:solidFill>
        </p:spPr>
        <p:txBody>
          <a:bodyPr anchorCtr="0" anchor="t" bIns="91425" lIns="91425" spcFirstLastPara="1" rIns="91425" wrap="square" tIns="91425">
            <a:normAutofit/>
          </a:bodyPr>
          <a:lstStyle/>
          <a:p>
            <a:pPr indent="0" lvl="0" marL="0" rtl="0" algn="l">
              <a:spcBef>
                <a:spcPts val="0"/>
              </a:spcBef>
              <a:spcAft>
                <a:spcPts val="1200"/>
              </a:spcAft>
              <a:buNone/>
            </a:pPr>
            <a:r>
              <a:rPr b="1" lang="en-GB" sz="2100">
                <a:latin typeface="Calibri"/>
                <a:ea typeface="Calibri"/>
                <a:cs typeface="Calibri"/>
                <a:sym typeface="Calibri"/>
              </a:rPr>
              <a:t>Website:</a:t>
            </a:r>
            <a:r>
              <a:rPr lang="en-GB" sz="2100">
                <a:latin typeface="Calibri"/>
                <a:ea typeface="Calibri"/>
                <a:cs typeface="Calibri"/>
                <a:sym typeface="Calibri"/>
              </a:rPr>
              <a:t> </a:t>
            </a:r>
            <a:r>
              <a:rPr i="1" lang="en-GB" sz="2100" u="sng">
                <a:solidFill>
                  <a:schemeClr val="lt1"/>
                </a:solidFill>
                <a:hlinkClick r:id="rId3">
                  <a:extLst>
                    <a:ext uri="{A12FA001-AC4F-418D-AE19-62706E023703}">
                      <ahyp:hlinkClr val="tx"/>
                    </a:ext>
                  </a:extLst>
                </a:hlinkClick>
              </a:rPr>
              <a:t>https://3grouterstore.co.uk/product-category/iot-gateways/teltonika-iot-gateways/</a:t>
            </a:r>
            <a:endParaRPr i="1" sz="2400">
              <a:solidFill>
                <a:schemeClr val="lt1"/>
              </a:solidFill>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hift">
  <a:themeElements>
    <a:clrScheme name="Shift">
      <a:dk1>
        <a:srgbClr val="FFFFFF"/>
      </a:dk1>
      <a:lt1>
        <a:srgbClr val="AF7B51"/>
      </a:lt1>
      <a:dk2>
        <a:srgbClr val="233A44"/>
      </a:dk2>
      <a:lt2>
        <a:srgbClr val="D9D9D9"/>
      </a:lt2>
      <a:accent1>
        <a:srgbClr val="00796B"/>
      </a:accent1>
      <a:accent2>
        <a:srgbClr val="D9563F"/>
      </a:accent2>
      <a:accent3>
        <a:srgbClr val="C4A15A"/>
      </a:accent3>
      <a:accent4>
        <a:srgbClr val="14F597"/>
      </a:accent4>
      <a:accent5>
        <a:srgbClr val="3D4594"/>
      </a:accent5>
      <a:accent6>
        <a:srgbClr val="163EF5"/>
      </a:accent6>
      <a:hlink>
        <a:srgbClr val="3D4594"/>
      </a:hlink>
      <a:folHlink>
        <a:srgbClr val="3D4594"/>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