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9220a84048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9220a84048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9220a84048_0_1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9220a84048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9220a84048_0_1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9220a84048_0_1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9220a84048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9220a84048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9220a84048_0_1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9220a84048_0_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39220a84048_0_1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39220a84048_0_1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circle8massage.co.uk/"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578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a:t>The Significance Of Massage Treatments</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4"/>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3300"/>
              <a:t>‍Improved Blood Circulation</a:t>
            </a:r>
            <a:endParaRPr/>
          </a:p>
          <a:p>
            <a:pPr indent="0" lvl="0" marL="0" rtl="0" algn="l">
              <a:spcBef>
                <a:spcPts val="0"/>
              </a:spcBef>
              <a:spcAft>
                <a:spcPts val="0"/>
              </a:spcAft>
              <a:buNone/>
            </a:pPr>
            <a:r>
              <a:t/>
            </a:r>
            <a:endParaRPr/>
          </a:p>
        </p:txBody>
      </p:sp>
      <p:sp>
        <p:nvSpPr>
          <p:cNvPr id="140" name="Google Shape;140;p1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000"/>
              <a:t>Many people, especially those working in offices, suffer from poor circulation. Advanced massage therapy boosts circulation by using specific techniques that apply pressure to move blood through congested areas. When the accurate pressure is released, fresh blood flows into these areas. </a:t>
            </a:r>
            <a:endParaRPr b="1"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t>Lessen Post-Operative Pain</a:t>
            </a:r>
            <a:endParaRPr sz="3000"/>
          </a:p>
        </p:txBody>
      </p:sp>
      <p:sp>
        <p:nvSpPr>
          <p:cNvPr id="146" name="Google Shape;146;p15"/>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GB" sz="2000"/>
              <a:t>Massage therapy improves blood circulation, significantly aiding in managing post-surgical pain. Enhancing the flow of blood and oxygen helps the body’s healing processes, leading to faster recovery times. Research has shown that massage not only helps patients cope with discomfort but also reduces pain. </a:t>
            </a:r>
            <a:endParaRPr b="1" sz="2000"/>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t>Reduce Stress Levels</a:t>
            </a:r>
            <a:endParaRPr b="1" sz="3000"/>
          </a:p>
        </p:txBody>
      </p:sp>
      <p:sp>
        <p:nvSpPr>
          <p:cNvPr id="152" name="Google Shape;152;p16"/>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000"/>
              <a:t>Do you know a higher cortisol level causes stress? Cortisol is an essential hormone produced by adrenal glands that helps handle stress. But when you’re too stressed for too long, your body produces too much cortisol. If this keeps up, your adrenal glands can get worn out, leading to a condition called adrenal fatigue. </a:t>
            </a:r>
            <a:endParaRPr b="1"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7"/>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t>Renew Your Immune Response</a:t>
            </a:r>
            <a:endParaRPr b="1" sz="3000"/>
          </a:p>
        </p:txBody>
      </p:sp>
      <p:sp>
        <p:nvSpPr>
          <p:cNvPr id="158" name="Google Shape;158;p17"/>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000"/>
              <a:t>Are you aware that moderate pressure massages can enhance your immune system? Research indicates that massages not only relax your body but also boost your immune function by increasing white blood cell activity. These vital cells are your body’s defence against harmful pathogens, including bacteria and viruses. </a:t>
            </a:r>
            <a:endParaRPr b="1"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8"/>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3000"/>
              <a:t>Improve Your Sleep Cycle</a:t>
            </a:r>
            <a:endParaRPr b="1" sz="3000"/>
          </a:p>
        </p:txBody>
      </p:sp>
      <p:sp>
        <p:nvSpPr>
          <p:cNvPr id="164" name="Google Shape;164;p18"/>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GB" sz="2000"/>
              <a:t>If you’re struggling with insomnia or inconsistent sleep patterns, massage therapy can be a beneficial treatment to consider. It works by relaxing your body and calming your mind, making it way easier to fall asleep and stay asleep. </a:t>
            </a:r>
            <a:endParaRPr b="1" sz="2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t>Thank You</a:t>
            </a:r>
            <a:endParaRPr b="1" sz="3000"/>
          </a:p>
        </p:txBody>
      </p:sp>
      <p:sp>
        <p:nvSpPr>
          <p:cNvPr id="170" name="Google Shape;170;p19"/>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b="1" lang="en-GB" sz="2400"/>
              <a:t>WebSite:  </a:t>
            </a:r>
            <a:r>
              <a:rPr i="1" lang="en-GB" sz="2000" u="sng">
                <a:solidFill>
                  <a:schemeClr val="hlink"/>
                </a:solidFill>
                <a:hlinkClick r:id="rId3"/>
              </a:rPr>
              <a:t>https://www.circle8massage.co.uk/</a:t>
            </a:r>
            <a:r>
              <a:rPr i="1" lang="en-GB" sz="2000"/>
              <a:t> </a:t>
            </a:r>
            <a:endParaRPr i="1" sz="20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