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panellingdirect.co.uk/"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Ultimate Beginner’s Guide to Wall Panelling Sheets</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What Are Wall Panels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Wall panelling sheets are decorative or protective coverings for interior walls. They come in various materials like MDF, PVC, wood, or laminate. These panels enhance aesthetics while offering easy maintenance and durability.</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Types of Wall Panels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lang="en-GB" sz="2000">
                <a:latin typeface="Calibri"/>
                <a:ea typeface="Calibri"/>
                <a:cs typeface="Calibri"/>
                <a:sym typeface="Calibri"/>
              </a:rPr>
              <a:t>From sleek PVC sheets to rustic wooden panels, each type suits different interiors. MDF and laminate panels are popular for modern homes. Choosing the right type depends on your style, budget, and moisture resistance needs.</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9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Benefits of Wall Panelling</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just">
              <a:spcBef>
                <a:spcPts val="1200"/>
              </a:spcBef>
              <a:spcAft>
                <a:spcPts val="1200"/>
              </a:spcAft>
              <a:buNone/>
            </a:pPr>
            <a:r>
              <a:rPr lang="en-GB" sz="2000">
                <a:latin typeface="Calibri"/>
                <a:ea typeface="Calibri"/>
                <a:cs typeface="Calibri"/>
                <a:sym typeface="Calibri"/>
              </a:rPr>
              <a:t>Wall panels add texture, insulation, and elegance to your space. They can hide imperfections and are easier to clean than painted walls. Many are moisture-resistant, making them ideal for bathrooms and kitchens.</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Design and Style Ideas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Wall panels come in endless colors, textures, and finishes. Try vertical panels for height or geometric patterns for a modern look. Mix materials for a unique and stylish effect.</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Cost and Budget Planning</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570550"/>
            <a:ext cx="7038900" cy="32262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Prices vary by material, brand, and design complexity. PVC and MDF panels are budget-friendly, while natural wood is more premium. Always compare installation costs and long-term maintenance before purchasing.</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297500" y="15794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https://www.panellingdirect.co.uk/</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