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Montserrat"/>
      <p:regular r:id="rId13"/>
      <p:bold r:id="rId14"/>
      <p:italic r:id="rId15"/>
      <p:boldItalic r:id="rId16"/>
    </p:embeddedFont>
    <p:embeddedFont>
      <p:font typeface="Lato"/>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Montserrat-regular.fntdata"/><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Montserrat-italic.fntdata"/><Relationship Id="rId14" Type="http://schemas.openxmlformats.org/officeDocument/2006/relationships/font" Target="fonts/Montserrat-bold.fntdata"/><Relationship Id="rId17" Type="http://schemas.openxmlformats.org/officeDocument/2006/relationships/font" Target="fonts/Lato-regular.fntdata"/><Relationship Id="rId16" Type="http://schemas.openxmlformats.org/officeDocument/2006/relationships/font" Target="fonts/Montserrat-boldItalic.fntdata"/><Relationship Id="rId5" Type="http://schemas.openxmlformats.org/officeDocument/2006/relationships/notesMaster" Target="notesMasters/notesMaster1.xml"/><Relationship Id="rId19" Type="http://schemas.openxmlformats.org/officeDocument/2006/relationships/font" Target="fonts/Lato-italic.fntdata"/><Relationship Id="rId6" Type="http://schemas.openxmlformats.org/officeDocument/2006/relationships/slide" Target="slides/slide1.xml"/><Relationship Id="rId18" Type="http://schemas.openxmlformats.org/officeDocument/2006/relationships/font" Target="fonts/Lato-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28b88e74705_0_2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28b88e74705_0_2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28b88e74705_0_2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28b88e74705_0_2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28b88e74705_0_2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28b88e74705_0_2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28b88e74705_0_2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28b88e74705_0_2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26a7fab7b62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26a7fab7b62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28b88e74705_0_2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28b88e74705_0_2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fmla="val 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fmla="val 5000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150" y="1145825"/>
              <a:ext cx="3996600" cy="3996900"/>
            </a:xfrm>
            <a:prstGeom prst="diagStripe">
              <a:avLst>
                <a:gd fmla="val 58774"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7" name="Google Shape;17;p2"/>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18" name="Google Shape;18;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1"/>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1"/>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1"/>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1"/>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1"/>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1"/>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1"/>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1"/>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1"/>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1"/>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1"/>
          <p:cNvSpPr txBox="1"/>
          <p:nvPr>
            <p:ph hasCustomPrompt="1" type="title"/>
          </p:nvPr>
        </p:nvSpPr>
        <p:spPr>
          <a:xfrm>
            <a:off x="823850" y="1284675"/>
            <a:ext cx="4776000" cy="1300800"/>
          </a:xfrm>
          <a:prstGeom prst="rect">
            <a:avLst/>
          </a:prstGeom>
        </p:spPr>
        <p:txBody>
          <a:bodyPr anchorCtr="0" anchor="t" bIns="91425" lIns="91425" spcFirstLastPara="1" rIns="91425" wrap="square" tIns="91425">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p:nvPr>
            <p:ph idx="1" type="body"/>
          </p:nvPr>
        </p:nvSpPr>
        <p:spPr>
          <a:xfrm>
            <a:off x="823850" y="2643124"/>
            <a:ext cx="4776000" cy="1218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27" name="Google Shape;12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8" name="Shape 128"/>
        <p:cNvGrpSpPr/>
        <p:nvPr/>
      </p:nvGrpSpPr>
      <p:grpSpPr>
        <a:xfrm>
          <a:off x="0" y="0"/>
          <a:ext cx="0" cy="0"/>
          <a:chOff x="0" y="0"/>
          <a:chExt cx="0" cy="0"/>
        </a:xfrm>
      </p:grpSpPr>
      <p:sp>
        <p:nvSpPr>
          <p:cNvPr id="129" name="Google Shape;12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3"/>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3"/>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3"/>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3"/>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3"/>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3"/>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3"/>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0" name="Google Shape;40;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6" name="Google Shape;46;p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7" name="Google Shape;47;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3" name="Google Shape;53;p5"/>
          <p:cNvSpPr txBox="1"/>
          <p:nvPr>
            <p:ph idx="1" type="body"/>
          </p:nvPr>
        </p:nvSpPr>
        <p:spPr>
          <a:xfrm>
            <a:off x="1297500"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5"/>
          <p:cNvSpPr txBox="1"/>
          <p:nvPr>
            <p:ph idx="2" type="body"/>
          </p:nvPr>
        </p:nvSpPr>
        <p:spPr>
          <a:xfrm>
            <a:off x="4933221"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6"/>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 name="Google Shape;60;p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7"/>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7" name="Google Shape;67;p7"/>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8" name="Google Shape;6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9"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8"/>
            <p:cNvSpPr/>
            <p:nvPr/>
          </p:nvSpPr>
          <p:spPr>
            <a:xfrm rot="5400000">
              <a:off x="4840825" y="6000"/>
              <a:ext cx="42987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8"/>
            <p:cNvSpPr/>
            <p:nvPr/>
          </p:nvSpPr>
          <p:spPr>
            <a:xfrm rot="-5400000">
              <a:off x="5618399" y="123664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8"/>
            <p:cNvSpPr/>
            <p:nvPr/>
          </p:nvSpPr>
          <p:spPr>
            <a:xfrm flipH="1">
              <a:off x="5849857" y="144407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8"/>
            <p:cNvSpPr/>
            <p:nvPr/>
          </p:nvSpPr>
          <p:spPr>
            <a:xfrm rot="-5400000">
              <a:off x="5987081" y="246974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8"/>
            <p:cNvSpPr/>
            <p:nvPr/>
          </p:nvSpPr>
          <p:spPr>
            <a:xfrm flipH="1">
              <a:off x="6222115" y="2677179"/>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8"/>
            <p:cNvSpPr/>
            <p:nvPr/>
          </p:nvSpPr>
          <p:spPr>
            <a:xfrm rot="-5400000">
              <a:off x="6675341" y="186224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8"/>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rot="-5400000">
              <a:off x="6861141" y="247808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8"/>
            <p:cNvSpPr/>
            <p:nvPr/>
          </p:nvSpPr>
          <p:spPr>
            <a:xfrm flipH="1">
              <a:off x="7965266" y="269319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flipH="1">
              <a:off x="8145082" y="330903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rot="-5400000">
              <a:off x="7047599" y="309534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flipH="1">
              <a:off x="7276649" y="330278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8"/>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
            <p:cNvSpPr/>
            <p:nvPr/>
          </p:nvSpPr>
          <p:spPr>
            <a:xfrm flipH="1">
              <a:off x="7462448" y="391862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8"/>
            <p:cNvSpPr/>
            <p:nvPr/>
          </p:nvSpPr>
          <p:spPr>
            <a:xfrm rot="-5400000">
              <a:off x="8102491" y="37188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flipH="1">
              <a:off x="8334533" y="392629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rot="-5400000">
              <a:off x="8288290" y="433470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9" name="Google Shape;89;p8"/>
          <p:cNvSpPr txBox="1"/>
          <p:nvPr>
            <p:ph type="title"/>
          </p:nvPr>
        </p:nvSpPr>
        <p:spPr>
          <a:xfrm>
            <a:off x="823850" y="866775"/>
            <a:ext cx="4587000" cy="35211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0" name="Google Shape;9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9"/>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9"/>
          <p:cNvSpPr txBox="1"/>
          <p:nvPr>
            <p:ph type="title"/>
          </p:nvPr>
        </p:nvSpPr>
        <p:spPr>
          <a:xfrm>
            <a:off x="1297500" y="1658325"/>
            <a:ext cx="3036300" cy="17517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6" name="Google Shape;96;p9"/>
          <p:cNvSpPr txBox="1"/>
          <p:nvPr>
            <p:ph idx="1" type="subTitle"/>
          </p:nvPr>
        </p:nvSpPr>
        <p:spPr>
          <a:xfrm>
            <a:off x="1297500" y="3538000"/>
            <a:ext cx="30363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97" name="Google Shape;97;p9"/>
          <p:cNvSpPr txBox="1"/>
          <p:nvPr>
            <p:ph idx="2" type="body"/>
          </p:nvPr>
        </p:nvSpPr>
        <p:spPr>
          <a:xfrm>
            <a:off x="4648200" y="1696600"/>
            <a:ext cx="3676800" cy="234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9"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flipH="1">
              <a:off x="154125" y="3925529"/>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0"/>
          <p:cNvSpPr txBox="1"/>
          <p:nvPr>
            <p:ph idx="1" type="body"/>
          </p:nvPr>
        </p:nvSpPr>
        <p:spPr>
          <a:xfrm>
            <a:off x="812725" y="4305375"/>
            <a:ext cx="6936000" cy="523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4" name="Google Shape;10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focus">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indent="-298450" lvl="1" marL="914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indent="-298450" lvl="2" marL="1371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indent="-298450" lvl="3" marL="1828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indent="-298450" lvl="4" marL="22860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indent="-298450" lvl="5" marL="27432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indent="-298450" lvl="6" marL="3200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indent="-298450" lvl="7" marL="3657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indent="-298450" lvl="8" marL="4114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3grouterstore.co.uk/teltonika/"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33" name="Shape 133"/>
        <p:cNvGrpSpPr/>
        <p:nvPr/>
      </p:nvGrpSpPr>
      <p:grpSpPr>
        <a:xfrm>
          <a:off x="0" y="0"/>
          <a:ext cx="0" cy="0"/>
          <a:chOff x="0" y="0"/>
          <a:chExt cx="0" cy="0"/>
        </a:xfrm>
      </p:grpSpPr>
      <p:sp>
        <p:nvSpPr>
          <p:cNvPr id="134" name="Google Shape;134;p13"/>
          <p:cNvSpPr txBox="1"/>
          <p:nvPr>
            <p:ph type="ctrTitle"/>
          </p:nvPr>
        </p:nvSpPr>
        <p:spPr>
          <a:xfrm>
            <a:off x="3018250" y="1098900"/>
            <a:ext cx="5881200" cy="244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930">
                <a:latin typeface="Calibri"/>
                <a:ea typeface="Calibri"/>
                <a:cs typeface="Calibri"/>
                <a:sym typeface="Calibri"/>
              </a:rPr>
              <a:t>The Ultimate Beginner's Guide to Teltonika Routers</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SzPts val="990"/>
              <a:buNone/>
            </a:pPr>
            <a:r>
              <a:t/>
            </a:r>
            <a:endParaRPr b="1" sz="393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38" name="Shape 138"/>
        <p:cNvGrpSpPr/>
        <p:nvPr/>
      </p:nvGrpSpPr>
      <p:grpSpPr>
        <a:xfrm>
          <a:off x="0" y="0"/>
          <a:ext cx="0" cy="0"/>
          <a:chOff x="0" y="0"/>
          <a:chExt cx="0" cy="0"/>
        </a:xfrm>
      </p:grpSpPr>
      <p:sp>
        <p:nvSpPr>
          <p:cNvPr id="139" name="Google Shape;139;p14"/>
          <p:cNvSpPr txBox="1"/>
          <p:nvPr>
            <p:ph type="title"/>
          </p:nvPr>
        </p:nvSpPr>
        <p:spPr>
          <a:xfrm>
            <a:off x="1297500" y="393750"/>
            <a:ext cx="7038900" cy="81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What Teltonika Offers</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SzPts val="990"/>
              <a:buNone/>
            </a:pPr>
            <a:r>
              <a:t/>
            </a:r>
            <a:endParaRPr b="1" sz="3000">
              <a:latin typeface="Calibri"/>
              <a:ea typeface="Calibri"/>
              <a:cs typeface="Calibri"/>
              <a:sym typeface="Calibri"/>
            </a:endParaRPr>
          </a:p>
          <a:p>
            <a:pPr indent="0" lvl="0" marL="0" rtl="0" algn="l">
              <a:spcBef>
                <a:spcPts val="0"/>
              </a:spcBef>
              <a:spcAft>
                <a:spcPts val="0"/>
              </a:spcAft>
              <a:buSzPts val="990"/>
              <a:buNone/>
            </a:pPr>
            <a:r>
              <a:t/>
            </a:r>
            <a:endParaRPr b="1" sz="3000">
              <a:latin typeface="Calibri"/>
              <a:ea typeface="Calibri"/>
              <a:cs typeface="Calibri"/>
              <a:sym typeface="Calibri"/>
            </a:endParaRPr>
          </a:p>
          <a:p>
            <a:pPr indent="0" lvl="0" marL="0" marR="0" rtl="0" algn="l">
              <a:lnSpc>
                <a:spcPct val="100000"/>
              </a:lnSpc>
              <a:spcBef>
                <a:spcPts val="0"/>
              </a:spcBef>
              <a:spcAft>
                <a:spcPts val="0"/>
              </a:spcAft>
              <a:buSzPts val="990"/>
              <a:buNone/>
            </a:pPr>
            <a:r>
              <a:t/>
            </a:r>
            <a:endParaRPr b="1" sz="3000">
              <a:latin typeface="Calibri"/>
              <a:ea typeface="Calibri"/>
              <a:cs typeface="Calibri"/>
              <a:sym typeface="Calibri"/>
            </a:endParaRPr>
          </a:p>
        </p:txBody>
      </p:sp>
      <p:sp>
        <p:nvSpPr>
          <p:cNvPr id="140" name="Google Shape;140;p14"/>
          <p:cNvSpPr txBox="1"/>
          <p:nvPr>
            <p:ph idx="1" type="body"/>
          </p:nvPr>
        </p:nvSpPr>
        <p:spPr>
          <a:xfrm>
            <a:off x="1194150" y="1307850"/>
            <a:ext cx="7038900" cy="29112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lang="en-GB" sz="2000">
                <a:latin typeface="Calibri"/>
                <a:ea typeface="Calibri"/>
                <a:cs typeface="Calibri"/>
                <a:sym typeface="Calibri"/>
              </a:rPr>
              <a:t>Teltonika routers are known for their reliability, durability, and industrial-grade performance. They support a wide range of applications—from home connectivity to enterprise networking. Beginners can easily set up these routers thanks to intuitive interfaces and extensive documentation.</a:t>
            </a:r>
            <a:endParaRPr sz="2000">
              <a:latin typeface="Calibri"/>
              <a:ea typeface="Calibri"/>
              <a:cs typeface="Calibri"/>
              <a:sym typeface="Calibri"/>
            </a:endParaRPr>
          </a:p>
          <a:p>
            <a:pPr indent="0" lvl="0" marL="0" rtl="0" algn="just">
              <a:spcBef>
                <a:spcPts val="1200"/>
              </a:spcBef>
              <a:spcAft>
                <a:spcPts val="1200"/>
              </a:spcAft>
              <a:buNone/>
            </a:pPr>
            <a:r>
              <a:t/>
            </a:r>
            <a:endParaRPr sz="200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44" name="Shape 144"/>
        <p:cNvGrpSpPr/>
        <p:nvPr/>
      </p:nvGrpSpPr>
      <p:grpSpPr>
        <a:xfrm>
          <a:off x="0" y="0"/>
          <a:ext cx="0" cy="0"/>
          <a:chOff x="0" y="0"/>
          <a:chExt cx="0" cy="0"/>
        </a:xfrm>
      </p:grpSpPr>
      <p:sp>
        <p:nvSpPr>
          <p:cNvPr id="145" name="Google Shape;145;p15"/>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Unboxing Your Router</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p:txBody>
      </p:sp>
      <p:sp>
        <p:nvSpPr>
          <p:cNvPr id="146" name="Google Shape;146;p15"/>
          <p:cNvSpPr txBox="1"/>
          <p:nvPr>
            <p:ph idx="1" type="body"/>
          </p:nvPr>
        </p:nvSpPr>
        <p:spPr>
          <a:xfrm>
            <a:off x="1297500" y="1307850"/>
            <a:ext cx="7038900" cy="31710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None/>
            </a:pPr>
            <a:r>
              <a:rPr lang="en-GB" sz="2000">
                <a:latin typeface="Calibri"/>
                <a:ea typeface="Calibri"/>
                <a:cs typeface="Calibri"/>
                <a:sym typeface="Calibri"/>
              </a:rPr>
              <a:t>Inside the box, you typically find the router, power adapter, antennas, and mounting accessories. Each component is designed for quick installation and long-term stability. Before setting up, ensure all parts are present and undamaged.</a:t>
            </a:r>
            <a:endParaRPr sz="2000">
              <a:latin typeface="Calibri"/>
              <a:ea typeface="Calibri"/>
              <a:cs typeface="Calibri"/>
              <a:sym typeface="Calibri"/>
            </a:endParaRPr>
          </a:p>
          <a:p>
            <a:pPr indent="0" lvl="0" marL="0" rtl="0" algn="just">
              <a:spcBef>
                <a:spcPts val="1200"/>
              </a:spcBef>
              <a:spcAft>
                <a:spcPts val="1200"/>
              </a:spcAft>
              <a:buNone/>
            </a:pPr>
            <a:r>
              <a:t/>
            </a:r>
            <a:endParaRPr sz="200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50" name="Shape 150"/>
        <p:cNvGrpSpPr/>
        <p:nvPr/>
      </p:nvGrpSpPr>
      <p:grpSpPr>
        <a:xfrm>
          <a:off x="0" y="0"/>
          <a:ext cx="0" cy="0"/>
          <a:chOff x="0" y="0"/>
          <a:chExt cx="0" cy="0"/>
        </a:xfrm>
      </p:grpSpPr>
      <p:sp>
        <p:nvSpPr>
          <p:cNvPr id="151" name="Google Shape;151;p16"/>
          <p:cNvSpPr txBox="1"/>
          <p:nvPr>
            <p:ph type="title"/>
          </p:nvPr>
        </p:nvSpPr>
        <p:spPr>
          <a:xfrm>
            <a:off x="1295425" y="405075"/>
            <a:ext cx="7550400" cy="938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3000">
                <a:latin typeface="Calibri"/>
                <a:ea typeface="Calibri"/>
                <a:cs typeface="Calibri"/>
                <a:sym typeface="Calibri"/>
              </a:rPr>
              <a:t>Basic Setup Steps</a:t>
            </a:r>
            <a:endParaRPr b="1" sz="3000">
              <a:latin typeface="Calibri"/>
              <a:ea typeface="Calibri"/>
              <a:cs typeface="Calibri"/>
              <a:sym typeface="Calibri"/>
            </a:endParaRPr>
          </a:p>
        </p:txBody>
      </p:sp>
      <p:sp>
        <p:nvSpPr>
          <p:cNvPr id="152" name="Google Shape;152;p16"/>
          <p:cNvSpPr txBox="1"/>
          <p:nvPr>
            <p:ph idx="1" type="body"/>
          </p:nvPr>
        </p:nvSpPr>
        <p:spPr>
          <a:xfrm>
            <a:off x="1245325" y="1343325"/>
            <a:ext cx="7038900" cy="2795400"/>
          </a:xfrm>
          <a:prstGeom prst="rect">
            <a:avLst/>
          </a:prstGeom>
        </p:spPr>
        <p:txBody>
          <a:bodyPr anchorCtr="0" anchor="t" bIns="91425" lIns="91425" spcFirstLastPara="1" rIns="91425" wrap="square" tIns="91425">
            <a:normAutofit/>
          </a:bodyPr>
          <a:lstStyle/>
          <a:p>
            <a:pPr indent="0" lvl="0" marL="0" rtl="0" algn="just">
              <a:spcBef>
                <a:spcPts val="1200"/>
              </a:spcBef>
              <a:spcAft>
                <a:spcPts val="1200"/>
              </a:spcAft>
              <a:buNone/>
            </a:pPr>
            <a:r>
              <a:rPr lang="en-GB" sz="2000">
                <a:latin typeface="Calibri"/>
                <a:ea typeface="Calibri"/>
                <a:cs typeface="Calibri"/>
                <a:sym typeface="Calibri"/>
              </a:rPr>
              <a:t>Start by connecting power, attaching antennas, and linking the router to your computer. Access the router interface via the default IP address using any web browser. Follow the guided setup to configure internet access and basic security.</a:t>
            </a:r>
            <a:endParaRPr sz="200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56" name="Shape 156"/>
        <p:cNvGrpSpPr/>
        <p:nvPr/>
      </p:nvGrpSpPr>
      <p:grpSpPr>
        <a:xfrm>
          <a:off x="0" y="0"/>
          <a:ext cx="0" cy="0"/>
          <a:chOff x="0" y="0"/>
          <a:chExt cx="0" cy="0"/>
        </a:xfrm>
      </p:grpSpPr>
      <p:sp>
        <p:nvSpPr>
          <p:cNvPr id="157" name="Google Shape;157;p17"/>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Securing Your Router</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p:txBody>
      </p:sp>
      <p:sp>
        <p:nvSpPr>
          <p:cNvPr id="158" name="Google Shape;158;p17"/>
          <p:cNvSpPr txBox="1"/>
          <p:nvPr>
            <p:ph idx="1" type="body"/>
          </p:nvPr>
        </p:nvSpPr>
        <p:spPr>
          <a:xfrm>
            <a:off x="1297500" y="1402775"/>
            <a:ext cx="7038900" cy="2816400"/>
          </a:xfrm>
          <a:prstGeom prst="rect">
            <a:avLst/>
          </a:prstGeom>
        </p:spPr>
        <p:txBody>
          <a:bodyPr anchorCtr="0" anchor="t" bIns="91425" lIns="91425" spcFirstLastPara="1" rIns="91425" wrap="square" tIns="91425">
            <a:noAutofit/>
          </a:bodyPr>
          <a:lstStyle/>
          <a:p>
            <a:pPr indent="0" lvl="0" marL="0" rtl="0" algn="just">
              <a:spcBef>
                <a:spcPts val="0"/>
              </a:spcBef>
              <a:spcAft>
                <a:spcPts val="1200"/>
              </a:spcAft>
              <a:buNone/>
            </a:pPr>
            <a:r>
              <a:rPr lang="en-GB" sz="2000">
                <a:latin typeface="Calibri"/>
                <a:ea typeface="Calibri"/>
                <a:cs typeface="Calibri"/>
                <a:sym typeface="Calibri"/>
              </a:rPr>
              <a:t>Security starts with changing default passwords and enabling WPA2/WPA3 Wi-Fi encryption. Teltonika routers also support firewalls, VPNs, and advanced filtering options. Proper security setup protects your network from unauthorized access.</a:t>
            </a:r>
            <a:endParaRPr sz="200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62" name="Shape 162"/>
        <p:cNvGrpSpPr/>
        <p:nvPr/>
      </p:nvGrpSpPr>
      <p:grpSpPr>
        <a:xfrm>
          <a:off x="0" y="0"/>
          <a:ext cx="0" cy="0"/>
          <a:chOff x="0" y="0"/>
          <a:chExt cx="0" cy="0"/>
        </a:xfrm>
      </p:grpSpPr>
      <p:sp>
        <p:nvSpPr>
          <p:cNvPr id="163" name="Google Shape;163;p18"/>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Troubleshooting Basics</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p:txBody>
      </p:sp>
      <p:sp>
        <p:nvSpPr>
          <p:cNvPr id="164" name="Google Shape;164;p18"/>
          <p:cNvSpPr txBox="1"/>
          <p:nvPr>
            <p:ph idx="1" type="body"/>
          </p:nvPr>
        </p:nvSpPr>
        <p:spPr>
          <a:xfrm>
            <a:off x="1297500" y="1570550"/>
            <a:ext cx="7038900" cy="3226200"/>
          </a:xfrm>
          <a:prstGeom prst="rect">
            <a:avLst/>
          </a:prstGeom>
        </p:spPr>
        <p:txBody>
          <a:bodyPr anchorCtr="0" anchor="t" bIns="91425" lIns="91425" spcFirstLastPara="1" rIns="91425" wrap="square" tIns="91425">
            <a:noAutofit/>
          </a:bodyPr>
          <a:lstStyle/>
          <a:p>
            <a:pPr indent="0" lvl="0" marL="0" rtl="0" algn="just">
              <a:spcBef>
                <a:spcPts val="0"/>
              </a:spcBef>
              <a:spcAft>
                <a:spcPts val="1200"/>
              </a:spcAft>
              <a:buNone/>
            </a:pPr>
            <a:r>
              <a:rPr lang="en-GB" sz="2000">
                <a:latin typeface="Calibri"/>
                <a:ea typeface="Calibri"/>
                <a:cs typeface="Calibri"/>
                <a:sym typeface="Calibri"/>
              </a:rPr>
              <a:t>Common issues include weak signal, incorrect APN settings, or cable misconfiguration. Teltonika routers provide logs and diagnostic tools to identify problems quickly. Most issues can be solved with simple adjustments or a reboot.</a:t>
            </a:r>
            <a:endParaRPr sz="200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68" name="Shape 168"/>
        <p:cNvGrpSpPr/>
        <p:nvPr/>
      </p:nvGrpSpPr>
      <p:grpSpPr>
        <a:xfrm>
          <a:off x="0" y="0"/>
          <a:ext cx="0" cy="0"/>
          <a:chOff x="0" y="0"/>
          <a:chExt cx="0" cy="0"/>
        </a:xfrm>
      </p:grpSpPr>
      <p:sp>
        <p:nvSpPr>
          <p:cNvPr id="169" name="Google Shape;169;p19"/>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sz="3000">
                <a:latin typeface="Calibri"/>
                <a:ea typeface="Calibri"/>
                <a:cs typeface="Calibri"/>
                <a:sym typeface="Calibri"/>
              </a:rPr>
              <a:t>Thank You</a:t>
            </a:r>
            <a:endParaRPr b="1" sz="3000">
              <a:latin typeface="Calibri"/>
              <a:ea typeface="Calibri"/>
              <a:cs typeface="Calibri"/>
              <a:sym typeface="Calibri"/>
            </a:endParaRPr>
          </a:p>
        </p:txBody>
      </p:sp>
      <p:sp>
        <p:nvSpPr>
          <p:cNvPr id="170" name="Google Shape;170;p19"/>
          <p:cNvSpPr txBox="1"/>
          <p:nvPr>
            <p:ph idx="1" type="body"/>
          </p:nvPr>
        </p:nvSpPr>
        <p:spPr>
          <a:xfrm>
            <a:off x="1158900" y="1671875"/>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GB" sz="2100">
                <a:latin typeface="Calibri"/>
                <a:ea typeface="Calibri"/>
                <a:cs typeface="Calibri"/>
                <a:sym typeface="Calibri"/>
              </a:rPr>
              <a:t>Website: </a:t>
            </a:r>
            <a:r>
              <a:rPr b="1" lang="en-GB" sz="2100" u="sng">
                <a:solidFill>
                  <a:schemeClr val="hlink"/>
                </a:solidFill>
                <a:latin typeface="Calibri"/>
                <a:ea typeface="Calibri"/>
                <a:cs typeface="Calibri"/>
                <a:sym typeface="Calibri"/>
                <a:hlinkClick r:id="rId3"/>
              </a:rPr>
              <a:t>https://3grouterstore.co.uk/teltonika/</a:t>
            </a:r>
            <a:endParaRPr b="1" sz="2400">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