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b88e74705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b88e74705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b88e74705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b88e74705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b88e74705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b88e74705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b88e74705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b88e74705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a7fab7b6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6a7fab7b6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thetherapycentre.ie/relationship-and-couples-counsell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33" name="Shape 133"/>
        <p:cNvGrpSpPr/>
        <p:nvPr/>
      </p:nvGrpSpPr>
      <p:grpSpPr>
        <a:xfrm>
          <a:off x="0" y="0"/>
          <a:ext cx="0" cy="0"/>
          <a:chOff x="0" y="0"/>
          <a:chExt cx="0" cy="0"/>
        </a:xfrm>
      </p:grpSpPr>
      <p:sp>
        <p:nvSpPr>
          <p:cNvPr id="134" name="Google Shape;134;p13"/>
          <p:cNvSpPr txBox="1"/>
          <p:nvPr>
            <p:ph type="ctrTitle"/>
          </p:nvPr>
        </p:nvSpPr>
        <p:spPr>
          <a:xfrm>
            <a:off x="3018250" y="1098900"/>
            <a:ext cx="5881200" cy="24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930">
                <a:latin typeface="Calibri"/>
                <a:ea typeface="Calibri"/>
                <a:cs typeface="Calibri"/>
                <a:sym typeface="Calibri"/>
              </a:rPr>
              <a:t>The Ultimate Beginner's Guide to Relationship Therapist</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SzPts val="990"/>
              <a:buNone/>
            </a:pPr>
            <a:r>
              <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81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Understanding Relationship Therapy</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marR="0" rtl="0" algn="l">
              <a:lnSpc>
                <a:spcPct val="100000"/>
              </a:lnSpc>
              <a:spcBef>
                <a:spcPts val="0"/>
              </a:spcBef>
              <a:spcAft>
                <a:spcPts val="0"/>
              </a:spcAft>
              <a:buSzPts val="990"/>
              <a:buNone/>
            </a:pPr>
            <a:r>
              <a:t/>
            </a:r>
            <a:endParaRPr b="1" sz="3000">
              <a:latin typeface="Calibri"/>
              <a:ea typeface="Calibri"/>
              <a:cs typeface="Calibri"/>
              <a:sym typeface="Calibri"/>
            </a:endParaRPr>
          </a:p>
        </p:txBody>
      </p:sp>
      <p:sp>
        <p:nvSpPr>
          <p:cNvPr id="140" name="Google Shape;140;p14"/>
          <p:cNvSpPr txBox="1"/>
          <p:nvPr>
            <p:ph idx="1" type="body"/>
          </p:nvPr>
        </p:nvSpPr>
        <p:spPr>
          <a:xfrm>
            <a:off x="1194150" y="1307850"/>
            <a:ext cx="7038900" cy="2911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GB" sz="2000">
                <a:latin typeface="Calibri"/>
                <a:ea typeface="Calibri"/>
                <a:cs typeface="Calibri"/>
                <a:sym typeface="Calibri"/>
              </a:rPr>
              <a:t>Relationship therapy helps couples or individuals strengthen emotional connections and resolve conflicts. It focuses on communication, trust, and behavioral patterns. Beginners learn why therapy works and what to expect in sessions.</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Building Healthy Communication</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46" name="Google Shape;146;p15"/>
          <p:cNvSpPr txBox="1"/>
          <p:nvPr>
            <p:ph idx="1" type="body"/>
          </p:nvPr>
        </p:nvSpPr>
        <p:spPr>
          <a:xfrm>
            <a:off x="1297500" y="1307850"/>
            <a:ext cx="7038900" cy="31710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lang="en-GB" sz="2000">
                <a:latin typeface="Calibri"/>
                <a:ea typeface="Calibri"/>
                <a:cs typeface="Calibri"/>
                <a:sym typeface="Calibri"/>
              </a:rPr>
              <a:t>Effective communication is the backbone of strong relationships. Therapists teach skills like active listening and expressing needs clearly. These tools help reduce misunderstandings and deepen understanding.</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50" name="Shape 150"/>
        <p:cNvGrpSpPr/>
        <p:nvPr/>
      </p:nvGrpSpPr>
      <p:grpSpPr>
        <a:xfrm>
          <a:off x="0" y="0"/>
          <a:ext cx="0" cy="0"/>
          <a:chOff x="0" y="0"/>
          <a:chExt cx="0" cy="0"/>
        </a:xfrm>
      </p:grpSpPr>
      <p:sp>
        <p:nvSpPr>
          <p:cNvPr id="151" name="Google Shape;151;p16"/>
          <p:cNvSpPr txBox="1"/>
          <p:nvPr>
            <p:ph type="title"/>
          </p:nvPr>
        </p:nvSpPr>
        <p:spPr>
          <a:xfrm>
            <a:off x="1295425" y="405075"/>
            <a:ext cx="7550400" cy="938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latin typeface="Calibri"/>
                <a:ea typeface="Calibri"/>
                <a:cs typeface="Calibri"/>
                <a:sym typeface="Calibri"/>
              </a:rPr>
              <a:t>Identifying Core Issues</a:t>
            </a:r>
            <a:endParaRPr b="1" sz="3000">
              <a:latin typeface="Calibri"/>
              <a:ea typeface="Calibri"/>
              <a:cs typeface="Calibri"/>
              <a:sym typeface="Calibri"/>
            </a:endParaRPr>
          </a:p>
        </p:txBody>
      </p:sp>
      <p:sp>
        <p:nvSpPr>
          <p:cNvPr id="152" name="Google Shape;152;p16"/>
          <p:cNvSpPr txBox="1"/>
          <p:nvPr>
            <p:ph idx="1" type="body"/>
          </p:nvPr>
        </p:nvSpPr>
        <p:spPr>
          <a:xfrm>
            <a:off x="1245325" y="1343325"/>
            <a:ext cx="7038900" cy="2795400"/>
          </a:xfrm>
          <a:prstGeom prst="rect">
            <a:avLst/>
          </a:prstGeom>
        </p:spPr>
        <p:txBody>
          <a:bodyPr anchorCtr="0" anchor="t" bIns="91425" lIns="91425" spcFirstLastPara="1" rIns="91425" wrap="square" tIns="91425">
            <a:normAutofit/>
          </a:bodyPr>
          <a:lstStyle/>
          <a:p>
            <a:pPr indent="0" lvl="0" marL="0" rtl="0" algn="just">
              <a:spcBef>
                <a:spcPts val="1200"/>
              </a:spcBef>
              <a:spcAft>
                <a:spcPts val="1200"/>
              </a:spcAft>
              <a:buNone/>
            </a:pPr>
            <a:r>
              <a:rPr lang="en-GB" sz="2000">
                <a:latin typeface="Calibri"/>
                <a:ea typeface="Calibri"/>
                <a:cs typeface="Calibri"/>
                <a:sym typeface="Calibri"/>
              </a:rPr>
              <a:t>Many relationship problems stem from unmet needs or old emotional wounds. Therapists help uncover root causes rather than just surface arguments. Understanding these issues allows couples to heal and move forward.</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Strengthening Emotional Connection</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58" name="Google Shape;158;p17"/>
          <p:cNvSpPr txBox="1"/>
          <p:nvPr>
            <p:ph idx="1" type="body"/>
          </p:nvPr>
        </p:nvSpPr>
        <p:spPr>
          <a:xfrm>
            <a:off x="1297500" y="1402775"/>
            <a:ext cx="7038900" cy="2816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Emotional intimacy helps partners feel valued and secure. Therapy guides couples in rebuilding trust and closeness. This creates a safe environment where both people feel understood.</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Practical Tools for Growth</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64" name="Google Shape;164;p18"/>
          <p:cNvSpPr txBox="1"/>
          <p:nvPr>
            <p:ph idx="1" type="body"/>
          </p:nvPr>
        </p:nvSpPr>
        <p:spPr>
          <a:xfrm>
            <a:off x="1297500" y="1570550"/>
            <a:ext cx="7038900" cy="32262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Relationship therapy provides exercises and habits for daily improvement. These tools help maintain progress outside of therapy sessions. Consistent practice leads to long-term relationship health.</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70" name="Google Shape;170;p19"/>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 </a:t>
            </a:r>
            <a:r>
              <a:rPr b="1" lang="en-GB" sz="2100" u="sng">
                <a:solidFill>
                  <a:schemeClr val="hlink"/>
                </a:solidFill>
                <a:latin typeface="Calibri"/>
                <a:ea typeface="Calibri"/>
                <a:cs typeface="Calibri"/>
                <a:sym typeface="Calibri"/>
                <a:hlinkClick r:id="rId3"/>
              </a:rPr>
              <a:t>https://thetherapycentre.ie/relationship-and-couples-counselling/</a:t>
            </a:r>
            <a:endParaRPr b="1"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