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panellingdirect.co.uk/product-category/timber-cladd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Ultimate Beginner’s Guide to Hardwood Wall Cladding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Hardwood Wall Cladding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Hardwood wall cladding involves covering a wall surface with panels or planks of natural hardwood to create a finished look. It can be installed indoors or outdoors and comes in various styles—from rustic and traditional to sleek and modern.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Types of Hardwood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Explore popular hardwood varieties like oak, teak, and walnut, each offering unique colors, grains, and durability suited for wall cladding.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93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Benefits Overview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Hardwood cladding improves insulation, adds value, and offers long-lasting durability while providing a timeless, elegant look.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Installation Basics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 simple overview of tools and steps required for installing hardwood wall panels safely and efficiently.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Maintenance Tips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Learn how to clean, polish, and protect hardwood cladding to maintain its beauty and prevent damage over time.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794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https://www.panellingdirect.co.uk/product-category/timber-cladding/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