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8b88e74705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8b88e74705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b88e74705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8b88e74705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8b88e74705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8b88e74705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8b88e74705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8b88e74705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6a7fab7b6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6a7fab7b6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8b88e7470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8b88e7470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creativesafetysupply.com/floor-marking-tap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018250" y="1098900"/>
            <a:ext cx="5881200" cy="24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Ultimate Beginner’s Guide to Floor Marking Tape</a:t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8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Floor Marking Tape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194150" y="13078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A durable adhesive tape used to mark lines and zones on floors. It helps organize spaces, enhance safety, and guide movement in workplaces like warehouses and factories.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Benefits of Using Floor Marking Tape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307850"/>
            <a:ext cx="7038900" cy="31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It improves safety, boosts efficiency, and keeps spaces organized. Compared to paint, it's quicker to apply, easier to update, and doesn’t require drying time.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5425" y="405075"/>
            <a:ext cx="7550400" cy="11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Types of Floor Marking Tape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45325" y="1343325"/>
            <a:ext cx="7038900" cy="27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Available in vinyl, PVC, reflective, glow-in-the-dark, and anti-slip varieties. Each type serves different environments and traffic levels.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Color Coding Standards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402775"/>
            <a:ext cx="7038900" cy="28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Specific colors indicate different zones or warnings based on OSHA or ANSI guidelines. For example, yellow for walkways, red for fire safety, and black/yellow stripes for hazards.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How to Apply Floor Marking Tape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307850"/>
            <a:ext cx="7038900" cy="29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Clean the floor thoroughly, measure and plan the layout, then apply the tape firmly. Use a roller or applicator for best adhesion.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297500" y="15794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Website: </a:t>
            </a:r>
            <a:r>
              <a:rPr b="1" lang="en-GB" sz="2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https://www.creativesafetysupply.com/floor-marking-tapes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