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5143500" cx="9144000"/>
  <p:notesSz cx="6858000" cy="9144000"/>
  <p:embeddedFontLst>
    <p:embeddedFont>
      <p:font typeface="Montserrat"/>
      <p:regular r:id="rId13"/>
      <p:bold r:id="rId14"/>
      <p:italic r:id="rId15"/>
      <p:boldItalic r:id="rId16"/>
    </p:embeddedFont>
    <p:embeddedFont>
      <p:font typeface="Lato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La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font" Target="fonts/Montserrat-regular.fntdata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Montserrat-italic.fntdata"/><Relationship Id="rId14" Type="http://schemas.openxmlformats.org/officeDocument/2006/relationships/font" Target="fonts/Montserrat-bold.fntdata"/><Relationship Id="rId17" Type="http://schemas.openxmlformats.org/officeDocument/2006/relationships/font" Target="fonts/Lato-regular.fntdata"/><Relationship Id="rId16" Type="http://schemas.openxmlformats.org/officeDocument/2006/relationships/font" Target="fonts/Montserrat-boldItalic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Lato-italic.fntdata"/><Relationship Id="rId6" Type="http://schemas.openxmlformats.org/officeDocument/2006/relationships/slide" Target="slides/slide1.xml"/><Relationship Id="rId18" Type="http://schemas.openxmlformats.org/officeDocument/2006/relationships/font" Target="fonts/Lato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28b88e74705_0_2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28b88e74705_0_2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28b88e74705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28b88e74705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28b88e74705_0_2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28b88e74705_0_2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28b88e74705_0_27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28b88e74705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26a7fab7b62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26a7fab7b62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28b88e74705_0_2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28b88e74705_0_2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hyperlink" Target="https://themagnificentcleaners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018250" y="1098900"/>
            <a:ext cx="5881200" cy="244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U</a:t>
            </a: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ltim</a:t>
            </a:r>
            <a:r>
              <a:rPr b="1" lang="en-GB" sz="3930">
                <a:latin typeface="Calibri"/>
                <a:ea typeface="Calibri"/>
                <a:cs typeface="Calibri"/>
                <a:sym typeface="Calibri"/>
              </a:rPr>
              <a:t>ate Beginner's Guide to Professional Cleaning Services</a:t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93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"/>
          <p:cNvSpPr txBox="1"/>
          <p:nvPr>
            <p:ph type="title"/>
          </p:nvPr>
        </p:nvSpPr>
        <p:spPr>
          <a:xfrm>
            <a:off x="1297500" y="393750"/>
            <a:ext cx="7038900" cy="818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Professional Cleaning Services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14"/>
          <p:cNvSpPr txBox="1"/>
          <p:nvPr>
            <p:ph idx="1" type="body"/>
          </p:nvPr>
        </p:nvSpPr>
        <p:spPr>
          <a:xfrm>
            <a:off x="1194150" y="13078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Professional cleaning services offer specialized cleaning solutions for homes, offices, and commercial spaces. These services go beyond basic cleaning, using trained staff and commercial-grade equipment.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just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Types of Cleaning Services Available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5"/>
          <p:cNvSpPr txBox="1"/>
          <p:nvPr>
            <p:ph idx="1" type="body"/>
          </p:nvPr>
        </p:nvSpPr>
        <p:spPr>
          <a:xfrm>
            <a:off x="1297500" y="1307850"/>
            <a:ext cx="7038900" cy="317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Common services include residential cleaning, deep cleaning, office cleaning, carpet cleaning, and post-construction cleaning. Each type is tailored to different spaces and cleaning needs.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6"/>
          <p:cNvSpPr txBox="1"/>
          <p:nvPr>
            <p:ph type="title"/>
          </p:nvPr>
        </p:nvSpPr>
        <p:spPr>
          <a:xfrm>
            <a:off x="1295425" y="405075"/>
            <a:ext cx="7550400" cy="119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Benefits of Hiring Professionals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2" name="Google Shape;152;p16"/>
          <p:cNvSpPr txBox="1"/>
          <p:nvPr>
            <p:ph idx="1" type="body"/>
          </p:nvPr>
        </p:nvSpPr>
        <p:spPr>
          <a:xfrm>
            <a:off x="1245325" y="1343325"/>
            <a:ext cx="7038900" cy="2795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Hiring experts saves time, ensures thorough cleaning, and maintains hygiene. They use the right techniques and tools to clean efficiently and safely.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Expect During a Service Visit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17"/>
          <p:cNvSpPr txBox="1"/>
          <p:nvPr>
            <p:ph idx="1" type="body"/>
          </p:nvPr>
        </p:nvSpPr>
        <p:spPr>
          <a:xfrm>
            <a:off x="1297500" y="1402775"/>
            <a:ext cx="7038900" cy="28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Cleaners arrive with supplies and follow a checklist or instructions. They usually clean areas like bathrooms, kitchens, floors, and surfaces unless otherwise specified.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Understanding Pricing Models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18"/>
          <p:cNvSpPr txBox="1"/>
          <p:nvPr>
            <p:ph idx="1" type="body"/>
          </p:nvPr>
        </p:nvSpPr>
        <p:spPr>
          <a:xfrm>
            <a:off x="1297500" y="1307850"/>
            <a:ext cx="7038900" cy="295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just">
              <a:spcBef>
                <a:spcPts val="0"/>
              </a:spcBef>
              <a:spcAft>
                <a:spcPts val="1200"/>
              </a:spcAft>
              <a:buNone/>
            </a:pPr>
            <a:r>
              <a:rPr lang="en-GB" sz="2000">
                <a:latin typeface="Calibri"/>
                <a:ea typeface="Calibri"/>
                <a:cs typeface="Calibri"/>
                <a:sym typeface="Calibri"/>
              </a:rPr>
              <a:t>Some companies charge hourly, while others offer flat rates based on the size or type of cleaning. Make sure to get a quote and understand what’s included.</a:t>
            </a:r>
            <a:endParaRPr sz="2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3000">
                <a:latin typeface="Calibri"/>
                <a:ea typeface="Calibri"/>
                <a:cs typeface="Calibri"/>
                <a:sym typeface="Calibri"/>
              </a:rPr>
              <a:t>Thank You</a:t>
            </a:r>
            <a:endParaRPr b="1" sz="3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9"/>
          <p:cNvSpPr txBox="1"/>
          <p:nvPr>
            <p:ph idx="1" type="body"/>
          </p:nvPr>
        </p:nvSpPr>
        <p:spPr>
          <a:xfrm>
            <a:off x="1297500" y="157947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b="1" lang="en-GB" sz="2100">
                <a:latin typeface="Calibri"/>
                <a:ea typeface="Calibri"/>
                <a:cs typeface="Calibri"/>
                <a:sym typeface="Calibri"/>
              </a:rPr>
              <a:t>Website: </a:t>
            </a:r>
            <a:r>
              <a:rPr b="1" lang="en-GB" sz="21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https://themagnificentcleaners.com/</a:t>
            </a:r>
            <a:endParaRPr b="1" sz="2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