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hemagnificentcleaners.com/deep-cleaning-servi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ltim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ate Beginner's Guide to Deep Cleaning Services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Deep 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"Deep Cleaning Services" refers to a comprehensive and detailed cleaning process that goes beyond the standard routine cleaning.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Types of Cleaning Services Available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Common services include residential cleaning, deep cleaning, office cleaning, carpet cleaning, and post-construction cleaning. Each type is tailored to different spaces and cleaning needs.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Benefits of Hiring Professionals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Hiring experts saves time, ensures thorough cleaning, and maintains hygiene. They use the right techniques and tools to clean efficiently and safely.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Expect During a Service Visit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Cleaners arrive with supplies and follow a checklist or instructions. They usually clean areas like bathrooms, kitchens, floors, and surfaces unless otherwise specified.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Understanding Pricing Models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Some companies charge hourly, while others offer flat rates based on the size or type of cleaning. Make sure to get a quote and understand what’s included.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794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https://themagnificentcleaners.com/deep-cleaning-service/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