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Lato-regular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8b88e74705_0_2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8b88e74705_0_2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8b88e74705_0_2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28b88e74705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8b88e74705_0_2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28b88e74705_0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8b88e74705_0_2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28b88e74705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6a7fab7b62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26a7fab7b62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8b88e74705_0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8b88e74705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www.selfiephotobooth.co.uk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018250" y="1098900"/>
            <a:ext cx="5881200" cy="244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ltim</a:t>
            </a: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ate Beginner's Guide to Photo Booth Hire</a:t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"/>
          <p:cNvSpPr txBox="1"/>
          <p:nvPr>
            <p:ph type="title"/>
          </p:nvPr>
        </p:nvSpPr>
        <p:spPr>
          <a:xfrm>
            <a:off x="1297500" y="393750"/>
            <a:ext cx="7038900" cy="81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Photo Booth Hire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4"/>
          <p:cNvSpPr txBox="1"/>
          <p:nvPr>
            <p:ph idx="1" type="body"/>
          </p:nvPr>
        </p:nvSpPr>
        <p:spPr>
          <a:xfrm>
            <a:off x="1194150" y="13078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A photo booth is a portable photography station where guests can take fun and interactive photos, usually with props. These photos can be printed instantly as keepsakes or shared digitally.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Types of Photo Booths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5"/>
          <p:cNvSpPr txBox="1"/>
          <p:nvPr>
            <p:ph idx="1" type="body"/>
          </p:nvPr>
        </p:nvSpPr>
        <p:spPr>
          <a:xfrm>
            <a:off x="1297500" y="1307850"/>
            <a:ext cx="7038900" cy="317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There are several types of photo booths to consider depending on your event. Traditional enclosed booths offer privacy and are perfect for smaller group shots.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/>
          <p:nvPr>
            <p:ph type="title"/>
          </p:nvPr>
        </p:nvSpPr>
        <p:spPr>
          <a:xfrm>
            <a:off x="1295425" y="405075"/>
            <a:ext cx="7550400" cy="119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Benefits of Hiring a Photo Booth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6"/>
          <p:cNvSpPr txBox="1"/>
          <p:nvPr>
            <p:ph idx="1" type="body"/>
          </p:nvPr>
        </p:nvSpPr>
        <p:spPr>
          <a:xfrm>
            <a:off x="1245325" y="1343325"/>
            <a:ext cx="7038900" cy="27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Hiring a photo booth offers numerous benefits for your event. It provides entertainment for your guests, offering them a fun activity to enjoy throughout the event. Most booths offer instant prints, so guests can take home a physical reminder of the day.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Choose the Right Photo Booth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7"/>
          <p:cNvSpPr txBox="1"/>
          <p:nvPr>
            <p:ph idx="1" type="body"/>
          </p:nvPr>
        </p:nvSpPr>
        <p:spPr>
          <a:xfrm>
            <a:off x="1297500" y="1402775"/>
            <a:ext cx="7038900" cy="28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When choosing a photo booth, you’ll want to consider the type of event you’re hosting. For example, a wedding may call for a more elegant or themed booth, while a birthday party might benefit from a fun and playful setup.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Photo Booth Features to Look Out For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8"/>
          <p:cNvSpPr txBox="1"/>
          <p:nvPr>
            <p:ph idx="1" type="body"/>
          </p:nvPr>
        </p:nvSpPr>
        <p:spPr>
          <a:xfrm>
            <a:off x="1297500" y="1307850"/>
            <a:ext cx="7038900" cy="29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When selecting a photo booth, make sure it has important features such as a high-quality camera and printing system for crisp, clear photos. Many booths also offer a wide variety of props, from hats to funny glasses, to make the photos even more enjoyable.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9"/>
          <p:cNvSpPr txBox="1"/>
          <p:nvPr>
            <p:ph idx="1" type="body"/>
          </p:nvPr>
        </p:nvSpPr>
        <p:spPr>
          <a:xfrm>
            <a:off x="1297500" y="15936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100">
                <a:latin typeface="Calibri"/>
                <a:ea typeface="Calibri"/>
                <a:cs typeface="Calibri"/>
                <a:sym typeface="Calibri"/>
              </a:rPr>
              <a:t>Website:</a:t>
            </a:r>
            <a:r>
              <a:rPr b="1" lang="en-GB" sz="2100"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2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GB" sz="2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https://www.selfiephotobooth.co.uk/</a:t>
            </a:r>
            <a:endParaRPr b="1"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