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8b88e74705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8b88e74705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8b88e74705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8b88e74705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8b88e74705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8b88e74705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8b88e74705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8b88e74705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6a7fab7b6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6a7fab7b6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8b88e74705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8b88e74705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themagnificentcleaner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018250" y="1098900"/>
            <a:ext cx="5881200" cy="24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ltim</a:t>
            </a: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ate Beginner's Guide to Cleaning Services</a:t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81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Cleaning Services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194150" y="13078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A cleaning service is a professional service that involves cleaning and maintaining homes, offices, commercial spaces, and industrial facilities.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Residential Cleaning Services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297500" y="1307850"/>
            <a:ext cx="7038900" cy="31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Residential cleaning refers to professional cleaning services provided in private homes, apartments, townhouses, or villas. These services are designed to keep living spaces clean, organized, and hygienic.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5425" y="405075"/>
            <a:ext cx="7550400" cy="119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Dusting in Residential Cleaning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45325" y="1343325"/>
            <a:ext cx="7038900" cy="27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Dusting is the process of removing loose particles such as dust, dirt, pollen, and other allergens from surfaces to keep the home clean, hygienic, and visually appealing.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Commercial Cleaning Services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1297500" y="1402775"/>
            <a:ext cx="7038900" cy="28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Commercial cleaning involves professional cleaning of business premises and commercial properties, including offices, retail stores, schools, medical facilities, warehouses, and more.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Industrial Cleaning Services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1297500" y="1307850"/>
            <a:ext cx="7038900" cy="29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Industrial cleaning involves the specialized cleaning of factories, warehouses, manufacturing plants, power plants, and other industrial facilities.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1297500" y="15794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Website:</a:t>
            </a: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GB" sz="2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https://themagnificentcleaners.com/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