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hetherapycentre.ie/counselling-psychothera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Ultimate Beginner's Guide to Psychotherapy Services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Healing Through Talk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Psychotherapy uses the power of conversation to explore emotions, identify mental health struggles, and develop strategies for healing. It’s a space to talk openly and find clarity.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Finding Your Path to Wellness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Therapy helps you navigate through life’s challenges, find emotional balance, and build coping skills. It’s about achieving a healthier, more fulfilling mental state.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Exploring Therapy for Growth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Psychotherapy isn’t just for healing but for personal development. It allows you to explore your thoughts, behaviors, and emotions to foster growth and self-awareness.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Understanding the Therapy Process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Learn what to expect from therapy, from the first session to long-term progress. This helps set realistic expectations and build trust in the process.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Your Journey to Mental Clarity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Therapy provides a clear path to understanding your emotions, thoughts, and behaviors. It empowers you to make sense of mental confusion and gain insight into your life.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936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https://thetherapycentre.ie/counselling-psychotherapy/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